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2" r:id="rId2"/>
    <p:sldId id="268" r:id="rId3"/>
    <p:sldId id="267" r:id="rId4"/>
    <p:sldId id="269" r:id="rId5"/>
    <p:sldId id="270" r:id="rId6"/>
    <p:sldId id="271" r:id="rId7"/>
    <p:sldId id="272" r:id="rId8"/>
    <p:sldId id="279" r:id="rId9"/>
    <p:sldId id="280" r:id="rId10"/>
    <p:sldId id="283" r:id="rId11"/>
    <p:sldId id="289" r:id="rId12"/>
    <p:sldId id="281" r:id="rId13"/>
    <p:sldId id="284" r:id="rId14"/>
    <p:sldId id="285" r:id="rId15"/>
    <p:sldId id="274" r:id="rId16"/>
    <p:sldId id="275" r:id="rId17"/>
    <p:sldId id="276" r:id="rId18"/>
    <p:sldId id="288" r:id="rId19"/>
    <p:sldId id="278" r:id="rId20"/>
    <p:sldId id="277" r:id="rId21"/>
    <p:sldId id="287"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140E"/>
    <a:srgbClr val="053475"/>
    <a:srgbClr val="D0DF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2" autoAdjust="0"/>
    <p:restoredTop sz="76096" autoAdjust="0"/>
  </p:normalViewPr>
  <p:slideViewPr>
    <p:cSldViewPr snapToGrid="0">
      <p:cViewPr>
        <p:scale>
          <a:sx n="73" d="100"/>
          <a:sy n="73" d="100"/>
        </p:scale>
        <p:origin x="996"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09:47:30.960"/>
    </inkml:context>
    <inkml:brush xml:id="br0">
      <inkml:brushProperty name="width" value="0.05" units="cm"/>
      <inkml:brushProperty name="height" value="0.05" units="cm"/>
      <inkml:brushProperty name="color" value="#00A0D7"/>
    </inkml:brush>
  </inkml:definitions>
  <inkml:trace contextRef="#ctx0" brushRef="#br0">8 1 8207 0 0,'-4'6'728'0'0,"1"-6"-584"0"0,2-1-144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38.948"/>
    </inkml:context>
    <inkml:brush xml:id="br0">
      <inkml:brushProperty name="width" value="0.05" units="cm"/>
      <inkml:brushProperty name="height" value="0.05" units="cm"/>
      <inkml:brushProperty name="color" value="#00A0D7"/>
    </inkml:brush>
  </inkml:definitions>
  <inkml:trace contextRef="#ctx0" brushRef="#br0">0 29 7511 0 0,'8'-1'706'0'0,"-1"0"-1"0"0,0 0 0 0 0,0 0 0 0 0,12-5 1 0 0,15-3 1862 0 0,-29 8-2449 0 0,69-7 1387 0 0,-66 8-1634 0 0,-1 0 0 0 0,1 0-1 0 0,-1 1 1 0 0,1 0 0 0 0,-1 0-1 0 0,1 0 1 0 0,12 6 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7.540"/>
    </inkml:context>
    <inkml:brush xml:id="br0">
      <inkml:brushProperty name="width" value="0.05" units="cm"/>
      <inkml:brushProperty name="height" value="0.05" units="cm"/>
      <inkml:brushProperty name="color" value="#00A0D7"/>
    </inkml:brush>
  </inkml:definitions>
  <inkml:trace contextRef="#ctx0" brushRef="#br0">25 1 4287 0 0,'-9'28'2522'0'0,"1"40"549"0"0,1 116 0 0 0,7-180-3051 0 0,0 0 0 0 0,1 0-1 0 0,0 0 1 0 0,0 0 0 0 0,0 0-1 0 0,1 4 1 0 0,-1-7-162 0 0,-1 0 0 0 0,0 0 1 0 0,1 0-1 0 0,-1 0 0 0 0,1 0 1 0 0,0 0-1 0 0,-1-1 0 0 0,1 1 1 0 0,-1 0-1 0 0,1 0 0 0 0,0-1 1 0 0,0 1-1 0 0,-1-1 0 0 0,1 1 1 0 0,0 0-1 0 0,0-1 0 0 0,0 1 1 0 0,0-1-1 0 0,-1 0 0 0 0,1 1 1 0 0,0-1-1 0 0,0 0 0 0 0,0 0 1 0 0,0 1-1 0 0,0-1 0 0 0,0 0 1 0 0,0 0-1 0 0,0 0 0 0 0,0 0 1 0 0,0 0-1 0 0,1-1 0 0 0,10-2-3542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7.879"/>
    </inkml:context>
    <inkml:brush xml:id="br0">
      <inkml:brushProperty name="width" value="0.05" units="cm"/>
      <inkml:brushProperty name="height" value="0.05" units="cm"/>
      <inkml:brushProperty name="color" value="#00A0D7"/>
    </inkml:brush>
  </inkml:definitions>
  <inkml:trace contextRef="#ctx0" brushRef="#br0">18 61 6215 0 0,'-9'109'4786'0'0,"4"-78"-3325"0"0,2 0 0 0 0,2 42-1 0 0,3-59-1091 0 0,1-10-298 0 0,0-11-103 0 0,1-12-368 0 0,0 0 0 0 0,-2 0-1 0 0,0-1 1 0 0,-2-33 0 0 0,0 15 113 0 0,0 26 295 0 0,0-6 52 0 0,0 1 0 0 0,2 0 0 0 0,5-28 0 0 0,-7 43-33 0 0,1 0 0 0 0,-1 0 0 0 0,1 1 0 0 0,-1-1 0 0 0,1 0 0 0 0,0 0 0 0 0,0 0 0 0 0,0 0 0 0 0,0 1 0 0 0,0-1 0 0 0,1 0 0 0 0,-1 1 0 0 0,0-1 0 0 0,1 1 0 0 0,-1 0 0 0 0,1-1 0 0 0,0 1 0 0 0,-1 0 0 0 0,1 0 0 0 0,0 0 0 0 0,-1 0 0 0 0,1 0 0 0 0,0 0 0 0 0,0 1 0 0 0,0-1-1 0 0,0 1 1 0 0,0-1 0 0 0,0 1 0 0 0,0 0 0 0 0,0-1 0 0 0,0 1 0 0 0,0 0 0 0 0,0 0 0 0 0,0 1 0 0 0,0-1 0 0 0,0 0 0 0 0,0 1 0 0 0,0-1 0 0 0,0 1 0 0 0,0 0 0 0 0,2 1 0 0 0,1 0-18 0 0,0 0 0 0 0,0 0 0 0 0,-1 1 0 0 0,1 0 1 0 0,-1-1-1 0 0,0 2 0 0 0,0-1 0 0 0,0 0 0 0 0,0 1 0 0 0,0 0 0 0 0,-1 0 0 0 0,0 0 1 0 0,0 0-1 0 0,0 1 0 0 0,3 4 0 0 0,-5-5-9 0 0,0-1-1 0 0,0 0 1 0 0,0 0 0 0 0,0 1 0 0 0,-1-1-1 0 0,1 1 1 0 0,-1-1 0 0 0,0 1-1 0 0,0-1 1 0 0,0 0 0 0 0,0 1 0 0 0,-1-1-1 0 0,1 1 1 0 0,-1-1 0 0 0,0 0 0 0 0,0 1-1 0 0,0-1 1 0 0,-1 0 0 0 0,1 0-1 0 0,-1 0 1 0 0,1 0 0 0 0,-1 0 0 0 0,0 0-1 0 0,0 0 1 0 0,-1-1 0 0 0,-3 5 0 0 0,2-4 81 0 0,0 1 0 0 0,0-1 1 0 0,0 0-1 0 0,0-1 1 0 0,-1 1-1 0 0,1-1 1 0 0,-1 1-1 0 0,0-2 1 0 0,0 1-1 0 0,0 0 0 0 0,0-1 1 0 0,0 0-1 0 0,0 0 1 0 0,0 0-1 0 0,0-1 1 0 0,0 0-1 0 0,-7 0 1 0 0,10 0-43 0 0,1 0 0 0 0,-1 0 1 0 0,1-1-1 0 0,-1 1 1 0 0,1 0-1 0 0,-1-1 1 0 0,1 1-1 0 0,-1-1 1 0 0,1 1-1 0 0,-1-1 1 0 0,1 0-1 0 0,-1 0 1 0 0,1 0-1 0 0,0 0 0 0 0,0 0 1 0 0,-1 0-1 0 0,1 0 1 0 0,0 0-1 0 0,0 0 1 0 0,0 0-1 0 0,0-1 1 0 0,0 1-1 0 0,1 0 1 0 0,-2-3-1 0 0,1 1-493 0 0,0 0 0 0 0,0 0 1 0 0,1 0-1 0 0,-1-1 0 0 0,1 1 0 0 0,0 0 0 0 0,0-1 1 0 0,0 1-1 0 0,0-1 0 0 0,1-4 0 0 0,4-16-4910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2:59.429"/>
    </inkml:context>
    <inkml:brush xml:id="br0">
      <inkml:brushProperty name="width" value="0.05" units="cm"/>
      <inkml:brushProperty name="height" value="0.05" units="cm"/>
      <inkml:brushProperty name="color" value="#00A0D7"/>
    </inkml:brush>
  </inkml:definitions>
  <inkml:trace contextRef="#ctx0" brushRef="#br0">0 23 2791 0 0,'20'-7'9740'0'0,"-5"1"-5155"0"0,-6 3-5303 0 0,1 1 1096 0 0,0 0 0 0 0,1 1 0 0 0,-1 0 0 0 0,1 1 0 0 0,11 1 0 0 0,-16-1-252 0 0,0 1-1 0 0,0-1 0 0 0,-1 2 1 0 0,1-1-1 0 0,0 1 0 0 0,0-1 0 0 0,-1 2 1 0 0,1-1-1 0 0,-1 1 0 0 0,7 3 1 0 0,-1 7-942 0 0,-11-13 443 0 0,1 1 0 0 0,-1-1 0 0 0,0 1 0 0 0,0-1-1 0 0,0 1 1 0 0,0-1 0 0 0,0 1 0 0 0,1-1 0 0 0,-1 1 0 0 0,0-1 0 0 0,0 1 0 0 0,0-1 0 0 0,0 1 0 0 0,-1-1 0 0 0,1 1 0 0 0,0-1 0 0 0,0 1-1 0 0,0-1 1 0 0,0 2 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2:59.599"/>
    </inkml:context>
    <inkml:brush xml:id="br0">
      <inkml:brushProperty name="width" value="0.05" units="cm"/>
      <inkml:brushProperty name="height" value="0.05" units="cm"/>
      <inkml:brushProperty name="color" value="#00A0D7"/>
    </inkml:brush>
  </inkml:definitions>
  <inkml:trace contextRef="#ctx0" brushRef="#br0">14 1 5815 0 0,'0'3'824'0'0,"0"0"1"0"0,0 0-1 0 0,0-1 0 0 0,0 1 0 0 0,0 0 0 0 0,-2 5 0 0 0,0 7 965 0 0,-2 47 1269 0 0,1-36-2357 0 0,1-1-1 0 0,1 0 1 0 0,2 1-1 0 0,6 47 1 0 0,-7-71-778 0 0,1-1 0 0 0,-1 1-1 0 0,1-1 1 0 0,0 1 0 0 0,-1 0 0 0 0,1-1 0 0 0,0 0 0 0 0,0 1 0 0 0,0-1-1 0 0,1 2 1 0 0,6 0-6183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6:52.430"/>
    </inkml:context>
    <inkml:brush xml:id="br0">
      <inkml:brushProperty name="width" value="0.05" units="cm"/>
      <inkml:brushProperty name="height" value="0.05" units="cm"/>
      <inkml:brushProperty name="color" value="#00A0D7"/>
    </inkml:brush>
  </inkml:definitions>
  <inkml:trace contextRef="#ctx0" brushRef="#br0">73 38 5383 0 0,'-4'-6'223'0'0,"1"2"2"0"0,1 0 0 0 0,-1 0-1 0 0,-1 0 1 0 0,-3-4-1 0 0,6 7-108 0 0,0 0-1 0 0,0 1 1 0 0,1-1-1 0 0,-1 0 1 0 0,0 1-1 0 0,0-1 1 0 0,0 1-1 0 0,0-1 1 0 0,0 1-1 0 0,0 0 1 0 0,0-1 0 0 0,0 1-1 0 0,0 0 1 0 0,0 0-1 0 0,0 0 1 0 0,0-1-1 0 0,0 1 1 0 0,0 0-1 0 0,0 0 1 0 0,0 1-1 0 0,0-1 1 0 0,0 0 0 0 0,0 0-1 0 0,0 0 1 0 0,0 1-1 0 0,-2 0 1 0 0,2 0 2 0 0,0 0 0 0 0,0 0 0 0 0,0 0 0 0 0,0 0 1 0 0,0 0-1 0 0,0 0 0 0 0,0 0 0 0 0,0 0 0 0 0,0 1 0 0 0,1-1 1 0 0,-1 0-1 0 0,1 1 0 0 0,-1-1 0 0 0,1 0 0 0 0,-1 1 0 0 0,0 1 1 0 0,-3 27 768 0 0,3-26-737 0 0,-1 35 1142 0 0,6 74-1 0 0,0-45-842 0 0,-2-22-208 0 0,1 146-42 0 0,-3-190-272 0 0,0 0 0 0 0,0 0 0 0 0,-1 0 0 0 0,1 0 0 0 0,0 0 0 0 0,-1 0 0 0 0,0-1 0 0 0,1 1 0 0 0,-1 0 0 0 0,-1 2 0 0 0,-5 1-4668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6:52.988"/>
    </inkml:context>
    <inkml:brush xml:id="br0">
      <inkml:brushProperty name="width" value="0.05" units="cm"/>
      <inkml:brushProperty name="height" value="0.05" units="cm"/>
      <inkml:brushProperty name="color" value="#00A0D7"/>
    </inkml:brush>
  </inkml:definitions>
  <inkml:trace contextRef="#ctx0" brushRef="#br0">1 161 4863 0 0,'7'0'474'0'0,"0"0"0"0"0,-1 1 0 0 0,1 0 0 0 0,0 0 0 0 0,0 0-1 0 0,0 1 1 0 0,8 4 0 0 0,5 0 63 0 0,195 44 2558 0 0,-204-47-2966 0 0,-9-1-24 0 0,-16-1 105 0 0,-2 1 27 0 0,-38 9 962 0 0,49-10-956 0 0,-1 1 0 0 0,1 0 0 0 0,0 0 1 0 0,0 1-1 0 0,0-1 0 0 0,0 1 0 0 0,-7 6 0 0 0,11-9-197 0 0,0 1 0 0 0,0 0-1 0 0,1-1 1 0 0,-1 1 0 0 0,0 0-1 0 0,1-1 1 0 0,-1 1 0 0 0,0 0-1 0 0,1 0 1 0 0,-1 0 0 0 0,1 0-1 0 0,-1 0 1 0 0,1-1 0 0 0,-1 1-1 0 0,1 0 1 0 0,0 0 0 0 0,0 0-1 0 0,-1 0 1 0 0,1 0 0 0 0,0 0 0 0 0,0 2-1 0 0,0-2-18 0 0,1 0 0 0 0,-1 0 1 0 0,1 0-1 0 0,-1 0 0 0 0,1 0 0 0 0,-1 0 0 0 0,1-1 0 0 0,-1 1 0 0 0,1 0 0 0 0,0 0 0 0 0,-1 0 0 0 0,1-1 1 0 0,0 1-1 0 0,0-1 0 0 0,0 1 0 0 0,-1 0 0 0 0,3 0 0 0 0,1 1-18 0 0,0 0 1 0 0,0-1-1 0 0,1 1 0 0 0,-1-1 0 0 0,1 0 0 0 0,-1 0 1 0 0,1 0-1 0 0,4 0 0 0 0,2-2-70 0 0,-1 0-1 0 0,1-1 1 0 0,-1 0-1 0 0,0-1 1 0 0,0 0-1 0 0,0 0 1 0 0,0-1-1 0 0,0 0 1 0 0,-1-1-1 0 0,0 0 1 0 0,0-1-1 0 0,0 0 1 0 0,0 0-1 0 0,12-13 1 0 0,-19 17 12 0 0,-1 1 0 0 0,0-1 0 0 0,0 0 0 0 0,0 0 0 0 0,0 0 0 0 0,0 1 0 0 0,1-4 1 0 0,-2 4 45 0 0,0 1 0 0 0,0 0 0 0 0,0-1 1 0 0,1 1-1 0 0,-1 0 0 0 0,0 0 0 0 0,0-1 1 0 0,0 1-1 0 0,0 0 0 0 0,0-1 1 0 0,0 1-1 0 0,0 0 0 0 0,0-1 0 0 0,0 1 1 0 0,0 0-1 0 0,0-1 0 0 0,0 1 0 0 0,0 0 1 0 0,0 0-1 0 0,0-1 0 0 0,0 1 1 0 0,0 0-1 0 0,-1-1 0 0 0,1 1 0 0 0,0 0 1 0 0,0-1-1 0 0,0 1 0 0 0,0 0 0 0 0,-1 0 1 0 0,1-1-1 0 0,0 1 0 0 0,0 0 1 0 0,0 0-1 0 0,-1 0 0 0 0,1-1 0 0 0,0 1 1 0 0,0 0-1 0 0,-1 0 0 0 0,1 0 0 0 0,0 0 1 0 0,-1 0-1 0 0,1-1 0 0 0,0 1 1 0 0,-1 0-1 0 0,1 0 0 0 0,0 0 0 0 0,0 0 1 0 0,-1 0-1 0 0,1 0 0 0 0,0 0 0 0 0,-1 0 1 0 0,1 0-1 0 0,0 0 0 0 0,-1 0 0 0 0,1 0 1 0 0,0 0-1 0 0,-1 1 0 0 0,1-1 1 0 0,-1 0 9 0 0,0 0 1 0 0,0 0 0 0 0,0 1 0 0 0,0-1 0 0 0,0 0-1 0 0,0 1 1 0 0,0-1 0 0 0,0 1 0 0 0,0-1 0 0 0,0 1-1 0 0,0 0 1 0 0,0-1 0 0 0,0 1 0 0 0,1 0 0 0 0,-1-1 0 0 0,0 1-1 0 0,1 0 1 0 0,-1 0 0 0 0,0 0 0 0 0,1 0 0 0 0,-1-1-1 0 0,1 1 1 0 0,-1 0 0 0 0,1 0 0 0 0,0 0 0 0 0,-1 0-1 0 0,1 0 1 0 0,0 0 0 0 0,0 0 0 0 0,0 0 0 0 0,0 1-1 0 0,-1-1 1 0 0,1 0 0 0 0,1 1 0 0 0,-1 0 7 0 0,0 0 0 0 0,1 0 0 0 0,-1 0 0 0 0,1 0 1 0 0,-1 0-1 0 0,1 0 0 0 0,0 0 0 0 0,0 0 0 0 0,0-1 0 0 0,0 1 0 0 0,0 0 1 0 0,0 0-1 0 0,0-1 0 0 0,0 1 0 0 0,1-1 0 0 0,1 2 0 0 0,0 0-224 0 0,0-1-1 0 0,0 0 1 0 0,0 0 0 0 0,0 0-1 0 0,1-1 1 0 0,-1 1 0 0 0,0-1-1 0 0,1 0 1 0 0,-1 1-1 0 0,1-2 1 0 0,0 1 0 0 0,-1 0-1 0 0,1-1 1 0 0,0 1 0 0 0,-1-1-1 0 0,1 0 1 0 0,0-1-1 0 0,-1 1 1 0 0,1-1 0 0 0,0 1-1 0 0,-1-1 1 0 0,1 0 0 0 0,-1 0-1 0 0,1-1 1 0 0,-1 1-1 0 0,6-3 1 0 0,-5 1-80 0 0,-1 0-1 0 0,1 0 1 0 0,0 0-1 0 0,-1 0 1 0 0,1-1 0 0 0,-1 1-1 0 0,0-1 1 0 0,0 0-1 0 0,-1 0 1 0 0,1 0 0 0 0,-1 0-1 0 0,0 0 1 0 0,0 0 0 0 0,0-1-1 0 0,0 1 1 0 0,-1-1-1 0 0,0 1 1 0 0,0-1 0 0 0,0 0-1 0 0,0-5 1 0 0,-1-12 215 0 0,-1 0 1 0 0,0 0 0 0 0,-2 1-1 0 0,-1-1 1 0 0,0 1 0 0 0,-12-31-1 0 0,16 51 226 0 0,-1-1 0 0 0,1 1-1 0 0,-1-1 1 0 0,1 1-1 0 0,-1-1 1 0 0,0 1 0 0 0,0-1-1 0 0,0 1 1 0 0,0 0-1 0 0,0 0 1 0 0,-1-2 0 0 0,1 3-112 0 0,1 0 1 0 0,0 0-1 0 0,0 0 1 0 0,0 0-1 0 0,0-1 1 0 0,0 1-1 0 0,0 0 1 0 0,-1 0-1 0 0,1 0 1 0 0,0 0-1 0 0,0 0 1 0 0,0 0-1 0 0,0 0 1 0 0,0 0-1 0 0,0 0 1 0 0,-1 0-1 0 0,1 0 1 0 0,0 0-1 0 0,0 0 1 0 0,0 0-1 0 0,0 0 1 0 0,0 1-1 0 0,0-1 1 0 0,-1 0-1 0 0,1 0 1 0 0,0 0-1 0 0,0 0 1 0 0,0 0-1 0 0,0 0 1 0 0,0 0-1 0 0,0 0 1 0 0,0 0-1 0 0,0 0 1 0 0,0 0-1 0 0,-1 1 1 0 0,1-1-1 0 0,0 0 1 0 0,0 0-1 0 0,0 0 1 0 0,0 0-1 0 0,0 0 1 0 0,-2 13 1354 0 0,3 7-763 0 0,0-1-1 0 0,1 0 0 0 0,1 0 0 0 0,7 25 0 0 0,-7-34-1028 0 0,0 0 0 0 0,1 0 0 0 0,0 0 1 0 0,0-1-1 0 0,1 1 0 0 0,1-1 0 0 0,0 0 0 0 0,0 0 0 0 0,10 10 0 0 0,-5-9-3310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6:53.410"/>
    </inkml:context>
    <inkml:brush xml:id="br0">
      <inkml:brushProperty name="width" value="0.05" units="cm"/>
      <inkml:brushProperty name="height" value="0.05" units="cm"/>
      <inkml:brushProperty name="color" value="#00A0D7"/>
    </inkml:brush>
  </inkml:definitions>
  <inkml:trace contextRef="#ctx0" brushRef="#br0">42 9 5351 0 0,'0'1'88'0'0,"0"0"0"0"0,0 0 0 0 0,-1 0 0 0 0,1 0 1 0 0,0 1-1 0 0,0-1 0 0 0,0 0 0 0 0,0 0 0 0 0,0 0 0 0 0,0 0 0 0 0,1 0 0 0 0,-1 0 0 0 0,0 0 0 0 0,1 0 0 0 0,0 2 0 0 0,8 18 1678 0 0,-4-13-1782 0 0,36 86 329 0 0,-41-93-318 0 0,1 0 0 0 0,-1 0 0 0 0,1 0-1 0 0,-1 0 1 0 0,1 0 0 0 0,-1 0-1 0 0,0 0 1 0 0,0 0 0 0 0,0 0 0 0 0,0 0-1 0 0,1 0 1 0 0,-1 0 0 0 0,-1 0-1 0 0,1 0 1 0 0,0 0 0 0 0,0 0 0 0 0,0 0-1 0 0,0 1 1 0 0,-1-1 0 0 0,1 0-1 0 0,-1 0 1 0 0,1 0 0 0 0,-1-1 0 0 0,0 3-1 0 0,0-2-1 0 0,-1-1 0 0 0,1 1 1 0 0,0 0-1 0 0,0-1 0 0 0,-1 1 0 0 0,1-1 0 0 0,0 0 0 0 0,-1 1 0 0 0,1-1 0 0 0,0 0 0 0 0,-1 0 0 0 0,1 0 0 0 0,0 0 0 0 0,-1 0 0 0 0,1 0 0 0 0,-1 0 0 0 0,1-1 0 0 0,-2 0 0 0 0,-4 0 86 0 0,0 0-1 0 0,0-1 0 0 0,0 1 0 0 0,0-2 0 0 0,1 1 0 0 0,-1-1 1 0 0,-12-7-1 0 0,19 10-50 0 0,0 0 0 0 0,0 0 0 0 0,0 0 0 0 0,-1 0 1 0 0,1 0-1 0 0,0-1 0 0 0,0 1 0 0 0,0 0 0 0 0,-1 0 0 0 0,1 0 0 0 0,0 0 1 0 0,0 0-1 0 0,0-1 0 0 0,0 1 0 0 0,-1 0 0 0 0,1 0 0 0 0,0 0 1 0 0,0 0-1 0 0,0-1 0 0 0,0 1 0 0 0,0 0 0 0 0,0 0 0 0 0,0 0 1 0 0,0-1-1 0 0,0 1 0 0 0,0 0 0 0 0,0 0 0 0 0,0-1 0 0 0,0 1 1 0 0,0 0-1 0 0,0 0 0 0 0,0 0 0 0 0,0-1 0 0 0,0 1 0 0 0,0 0 0 0 0,0 0 1 0 0,0 0-1 0 0,0-1 0 0 0,0 1 0 0 0,0 0 0 0 0,0 0 0 0 0,0 0 1 0 0,0-1-1 0 0,0 1 0 0 0,1 0 0 0 0,-1 0 0 0 0,0 0 0 0 0,0 0 1 0 0,0-1-1 0 0,0 1 0 0 0,1 0 0 0 0,-1 0 0 0 0,0 0 0 0 0,0 0 1 0 0,0 0-1 0 0,0 0 0 0 0,1-1 0 0 0,-1 1 0 0 0,0 0 0 0 0,0 0 1 0 0,1 0-1 0 0,-1 0 0 0 0,0 0 0 0 0,0 0 0 0 0,0 0 0 0 0,1 0 0 0 0,-1 0 1 0 0,0 0-1 0 0,19-2 912 0 0,-17 2-923 0 0,43-3 447 0 0,-22 2-574 0 0,0 0 0 0 0,0-2 1 0 0,-1 0-1 0 0,29-9 1 0 0,-48 11-8 0 0,0-1 0 0 0,0 1 0 0 0,1-1 0 0 0,-1 1 0 0 0,0-1 0 0 0,0 0 0 0 0,-1 0 0 0 0,1-1 0 0 0,0 1 0 0 0,-1 0 0 0 0,1-1 0 0 0,-1 0 0 0 0,0 1 0 0 0,0-1 0 0 0,0 0 0 0 0,3-6 0 0 0,-4 7 103 0 0,0 0 0 0 0,-1 0 0 0 0,1 0 0 0 0,-1-1 0 0 0,1 1 0 0 0,-1 0 0 0 0,0-1 0 0 0,0 1 0 0 0,0 0 0 0 0,0-1 0 0 0,0 1 0 0 0,0 0 0 0 0,-1-1 0 0 0,1 1-1 0 0,-1 0 1 0 0,0 0 0 0 0,1-1 0 0 0,-1 1 0 0 0,0 0 0 0 0,0 0 0 0 0,-1 0 0 0 0,1 0 0 0 0,0 0 0 0 0,-1 0 0 0 0,1 1 0 0 0,-3-3 0 0 0,2 2 155 0 0,0 0-1 0 0,-1 0 1 0 0,1 0 0 0 0,-1 1 0 0 0,0-1 0 0 0,1 1 0 0 0,-1 0-1 0 0,0-1 1 0 0,0 1 0 0 0,0 0 0 0 0,0 1 0 0 0,0-1 0 0 0,0 1 0 0 0,0-1-1 0 0,0 1 1 0 0,0 0 0 0 0,0 0 0 0 0,0 0 0 0 0,0 0 0 0 0,-5 2-1 0 0,6-2-32 0 0,0 1-1 0 0,0-1 1 0 0,0 1-1 0 0,1-1 1 0 0,-1 1-1 0 0,0 0 1 0 0,1 0-1 0 0,-1 0 1 0 0,1 0-1 0 0,-1 0 1 0 0,1 0-1 0 0,-1 0 1 0 0,1 0 0 0 0,0 1-1 0 0,-1-1 1 0 0,1 1-1 0 0,0-1 1 0 0,0 1-1 0 0,0-1 1 0 0,0 1-1 0 0,0-1 1 0 0,1 1-1 0 0,-1 0 1 0 0,0 0-1 0 0,1-1 1 0 0,-1 1-1 0 0,1 0 1 0 0,0 0-1 0 0,-1 0 1 0 0,1-1-1 0 0,0 1 1 0 0,0 0-1 0 0,0 0 1 0 0,0 0-1 0 0,1 2 1 0 0,0 0-29 0 0,1 1 0 0 0,-1-1 0 0 0,1 0 0 0 0,0 0 0 0 0,0 0 0 0 0,0 0 1 0 0,1 0-1 0 0,-1-1 0 0 0,1 1 0 0 0,0-1 0 0 0,0 1 0 0 0,0-1 0 0 0,4 3 0 0 0,7 6-31 0 0,28 17-1 0 0,-33-23-424 0 0,25 14 733 0 0,-10-11-5500 0 0,-16-6-227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6:54.108"/>
    </inkml:context>
    <inkml:brush xml:id="br0">
      <inkml:brushProperty name="width" value="0.05" units="cm"/>
      <inkml:brushProperty name="height" value="0.05" units="cm"/>
      <inkml:brushProperty name="color" value="#00A0D7"/>
    </inkml:brush>
  </inkml:definitions>
  <inkml:trace contextRef="#ctx0" brushRef="#br0">40 30 5839 0 0,'-3'10'752'0'0,"1"-1"0"0"0,0 1-1 0 0,1 0 1 0 0,0 0-1 0 0,1 14 1 0 0,-1 1-646 0 0,-1 47 1090 0 0,11 122-1 0 0,-3-154-802 0 0,-20-100-312 0 0,-5-28-18 0 0,10-24-63 0 0,9 93 0 0 0,0 1 0 0 0,2 0 0 0 0,0 0 0 0 0,5-21 0 0 0,-6 34 0 0 0,0 1 0 0 0,1 0 0 0 0,-1 0 0 0 0,1 0 0 0 0,0-1 0 0 0,1 2 0 0 0,-1-1 0 0 0,1 0 0 0 0,-1 0 0 0 0,1 1 0 0 0,4-4 0 0 0,-6 6 0 0 0,0 0 0 0 0,0 0 0 0 0,1 0 0 0 0,-1 0 0 0 0,0 0 0 0 0,1 1 0 0 0,-1-1 0 0 0,1 0 0 0 0,-1 1 0 0 0,1-1 0 0 0,-1 1 0 0 0,1 0 0 0 0,-1-1 0 0 0,1 1 0 0 0,0 0 0 0 0,-1 0 0 0 0,1 0 0 0 0,-1 0 0 0 0,1 0 0 0 0,-1 0 0 0 0,1 1 0 0 0,0-1 0 0 0,-1 0 0 0 0,1 1 0 0 0,-1-1 0 0 0,1 1 0 0 0,-1 0 0 0 0,0-1 0 0 0,1 1 0 0 0,-1 0 0 0 0,0 0 0 0 0,1 0 0 0 0,-1 0 0 0 0,2 2 0 0 0,2 2 49 0 0,-1 0 0 0 0,1 0 0 0 0,-1 1 0 0 0,0-1 0 0 0,0 1 0 0 0,-1 0 0 0 0,1 0 0 0 0,-1 0 0 0 0,-1 1 1 0 0,1-1-1 0 0,-1 1 0 0 0,0 0 0 0 0,-1 0 0 0 0,2 10 0 0 0,-2-11 4 0 0,-1 1 0 0 0,1 0 0 0 0,-1 0 0 0 0,-1-1 0 0 0,1 1 0 0 0,-1 0 0 0 0,0 0 0 0 0,-1-1 0 0 0,0 1 0 0 0,0-1 0 0 0,0 1 0 0 0,-1-1 0 0 0,0 0 0 0 0,-6 11 0 0 0,8-16-33 0 0,0 0 0 0 0,1 0 0 0 0,-1 0 0 0 0,0-1 0 0 0,1 1 0 0 0,-1 0 0 0 0,0 0-1 0 0,0-1 1 0 0,0 1 0 0 0,0 0 0 0 0,0-1 0 0 0,0 1 0 0 0,0-1 0 0 0,0 1 0 0 0,0-1 0 0 0,0 0 0 0 0,0 1 0 0 0,0-1 0 0 0,0 0 0 0 0,0 0 0 0 0,0 1 0 0 0,0-1-1 0 0,0 0 1 0 0,0 0 0 0 0,-1 0 0 0 0,1-1 0 0 0,0 1 0 0 0,0 0 0 0 0,0 0 0 0 0,0-1 0 0 0,0 1 0 0 0,0 0 0 0 0,0-1 0 0 0,0 1 0 0 0,0-1 0 0 0,0 1 0 0 0,0-1 0 0 0,0 0-1 0 0,-1-1 1 0 0,0 1-27 0 0,0-1-1 0 0,0 0 1 0 0,0 0-1 0 0,1 0 0 0 0,-1 0 1 0 0,1 0-1 0 0,-1-1 0 0 0,1 1 1 0 0,0 0-1 0 0,-1-1 1 0 0,1 1-1 0 0,1-1 0 0 0,-1 1 1 0 0,0-1-1 0 0,1 1 1 0 0,-1-4-1 0 0,1-1-785 0 0,1 1 1 0 0,0 0-1 0 0,0 0 1 0 0,1 0-1 0 0,-1 0 1 0 0,2 0 0 0 0,4-11-1 0 0,1 0-3210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6:54.488"/>
    </inkml:context>
    <inkml:brush xml:id="br0">
      <inkml:brushProperty name="width" value="0.05" units="cm"/>
      <inkml:brushProperty name="height" value="0.05" units="cm"/>
      <inkml:brushProperty name="color" value="#00A0D7"/>
    </inkml:brush>
  </inkml:definitions>
  <inkml:trace contextRef="#ctx0" brushRef="#br0">5 65 5727 0 0,'-5'22'3722'0'0,"6"-16"-3133"0"0,-1 1 3 0 0,1 1 0 0 0,0 0 1 0 0,1-1-1 0 0,3 14 1 0 0,-4-20-558 0 0,-1 0 0 0 0,0 1 0 0 0,1-1 0 0 0,-1 0 0 0 0,1 0 0 0 0,-1 0 0 0 0,1 0 0 0 0,0 0 0 0 0,0 0 1 0 0,-1 0-1 0 0,1 0 0 0 0,0 0 0 0 0,0-1 0 0 0,0 1 0 0 0,0 0 0 0 0,0 0 0 0 0,0-1 0 0 0,0 1 0 0 0,0 0 0 0 0,0-1 1 0 0,0 1-1 0 0,0-1 0 0 0,0 0 0 0 0,1 1 0 0 0,-1-1 0 0 0,0 0 0 0 0,0 0 0 0 0,0 0 0 0 0,1 0 0 0 0,-1 0 0 0 0,0 0 1 0 0,0 0-1 0 0,0 0 0 0 0,1 0 0 0 0,-1 0 0 0 0,0-1 0 0 0,0 1 0 0 0,0 0 0 0 0,2-2 0 0 0,0 1-20 0 0,1-1 1 0 0,0 0-1 0 0,-1 0 0 0 0,1 0 0 0 0,-1-1 0 0 0,0 1 0 0 0,0-1 0 0 0,0 1 0 0 0,0-1 0 0 0,0 0 1 0 0,-1-1-1 0 0,3-3 0 0 0,-4 6 1 0 0,0-1 1 0 0,0 1-1 0 0,0-1 1 0 0,0 1 0 0 0,-1-1-1 0 0,1 1 1 0 0,-1-1-1 0 0,1 0 1 0 0,-1 1-1 0 0,1-1 1 0 0,-1 0 0 0 0,0 1-1 0 0,0-1 1 0 0,0 0-1 0 0,0 0 1 0 0,0 1-1 0 0,0-1 1 0 0,-1 0 0 0 0,1 1-1 0 0,-1-1 1 0 0,1 0-1 0 0,-1 1 1 0 0,1-1-1 0 0,-1 1 1 0 0,0-1 0 0 0,0 1-1 0 0,0-1 1 0 0,0 1-1 0 0,0-1 1 0 0,0 1-1 0 0,-1-2 1 0 0,-2 0 73 0 0,0 0 0 0 0,0 0 0 0 0,0 0 1 0 0,-1 0-1 0 0,1 1 0 0 0,-1 0 0 0 0,-5-2 0 0 0,1-1-70 0 0,9 5-20 0 0,0 0 0 0 0,-1 0 0 0 0,1 0 0 0 0,0 0 0 0 0,0 0 0 0 0,-1 0 0 0 0,1 0 0 0 0,0 0-1 0 0,0 0 1 0 0,0-1 0 0 0,-1 1 0 0 0,1 0 0 0 0,0 0 0 0 0,0 0 0 0 0,0-1 0 0 0,-1 1 0 0 0,1 0 0 0 0,0 0-1 0 0,0 0 1 0 0,0-1 0 0 0,0 1 0 0 0,0 0 0 0 0,-1 0 0 0 0,1-1 0 0 0,0 1 0 0 0,0 0 0 0 0,0 0 0 0 0,0-1 0 0 0,0 1-1 0 0,0 0 1 0 0,0-1 0 0 0,6-5-365 0 0,15-4-587 0 0,-19 10 848 0 0,14-7-1914 0 0,30-6 0 0 0,-42 12 1857 0 0,-1 0 0 0 0,1 0-1 0 0,0 1 1 0 0,0-1 0 0 0,0 1-1 0 0,0 0 1 0 0,0 0 0 0 0,0 1-1 0 0,-1-1 1 0 0,1 1 0 0 0,0 0-1 0 0,0 0 1 0 0,-1 0 0 0 0,6 3-1 0 0,-8-3 186 0 0,1 0 0 0 0,-1 0 0 0 0,0 0 0 0 0,0 0 0 0 0,0 0 0 0 0,0 0 0 0 0,0 1 0 0 0,0-1 0 0 0,-1 0 0 0 0,1 1 0 0 0,0-1 0 0 0,-1 1-1 0 0,1-1 1 0 0,-1 1 0 0 0,1-1 0 0 0,-1 1 0 0 0,0-1 0 0 0,1 1 0 0 0,-1 2 0 0 0,-1 34 1433 0 0,0-25-245 0 0,1-7-689 0 0,0 0 0 0 0,0 0 0 0 0,1 0 0 0 0,0 0 0 0 0,0-1 0 0 0,0 1 0 0 0,1 0 0 0 0,3 8-1 0 0,-1-6-297 0 0,0-1 0 0 0,0 1 0 0 0,1-1 0 0 0,0 0 0 0 0,7 7 0 0 0,-12-14-223 0 0,0 0-1 0 0,1 1 0 0 0,-1-1 1 0 0,0 0-1 0 0,0 0 1 0 0,0 0-1 0 0,1 0 0 0 0,-1 1 1 0 0,0-1-1 0 0,0 0 0 0 0,0 0 1 0 0,0 0-1 0 0,1 1 1 0 0,-1-1-1 0 0,0 0 0 0 0,0 0 1 0 0,0 0-1 0 0,0 1 1 0 0,0-1-1 0 0,0 0 0 0 0,0 0 1 0 0,0 1-1 0 0,0-1 0 0 0,0 0 1 0 0,0 0-1 0 0,0 1 1 0 0,0-1-1 0 0,0 0 0 0 0,0 1 1 0 0,0-1-1 0 0,0 0 1 0 0,0 0-1 0 0,0 1 0 0 0,0-1 1 0 0,0 0-1 0 0,0 0 0 0 0,-1 1 1 0 0,-9 0 15 0 0,-16-7-2396 0 0,21 3-1354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6:54.661"/>
    </inkml:context>
    <inkml:brush xml:id="br0">
      <inkml:brushProperty name="width" value="0.05" units="cm"/>
      <inkml:brushProperty name="height" value="0.05" units="cm"/>
      <inkml:brushProperty name="color" value="#00A0D7"/>
    </inkml:brush>
  </inkml:definitions>
  <inkml:trace contextRef="#ctx0" brushRef="#br0">5 1 2935 0 0,'0'4'684'0'0,"0"0"-1"0"0,0 0 1 0 0,0 0-1 0 0,0 0 0 0 0,-2 4 1 0 0,0 9 953 0 0,2 8 445 0 0,3 42 0 0 0,-3-67-2088 0 0,0 0 1 0 0,1 0-1 0 0,-1 0 1 0 0,0 0-1 0 0,0-1 1 0 0,0 1 0 0 0,0 0-1 0 0,0 0 1 0 0,0 0-1 0 0,0 0 1 0 0,0 0-1 0 0,0 0 1 0 0,1 0-1 0 0,-1 0 1 0 0,0 0 0 0 0,0 0-1 0 0,0 0 1 0 0,0 0-1 0 0,0 0 1 0 0,0 0-1 0 0,0 0 1 0 0,1 0 0 0 0,-1 0-1 0 0,0 0 1 0 0,0 0-1 0 0,0 0 1 0 0,0 0-1 0 0,0 0 1 0 0,0 0-1 0 0,0 0 1 0 0,0 0 0 0 0,1 0-1 0 0,-1 1 1 0 0,0-1-1 0 0,0 0 1 0 0,0 0-1 0 0,0 0 1 0 0,0 0 0 0 0,0 0-1 0 0,0 0 1 0 0,0 0-1 0 0,4-14-2415 0 0,-3 12 943 0 0,1-7-2272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39.288"/>
    </inkml:context>
    <inkml:brush xml:id="br0">
      <inkml:brushProperty name="width" value="0.05" units="cm"/>
      <inkml:brushProperty name="height" value="0.05" units="cm"/>
      <inkml:brushProperty name="color" value="#00A0D7"/>
    </inkml:brush>
  </inkml:definitions>
  <inkml:trace contextRef="#ctx0" brushRef="#br0">34 0 7111 0 0,'15'4'1194'0'0,"-1"-1"0"0"0,1 0 0 0 0,19 0 0 0 0,-21-2-897 0 0,0 0-1 0 0,0 1 1 0 0,0 1-1 0 0,23 7 1 0 0,-36-10-296 0 0,1 0 1 0 0,-1 0-1 0 0,1 0 0 0 0,-1 1 0 0 0,1-1 1 0 0,-1 0-1 0 0,0 0 0 0 0,1 0 1 0 0,-1 1-1 0 0,1-1 0 0 0,-1 0 1 0 0,0 0-1 0 0,1 1 0 0 0,-1-1 1 0 0,0 0-1 0 0,1 1 0 0 0,-1-1 0 0 0,0 1 1 0 0,1-1-1 0 0,-1 0 0 0 0,0 1 1 0 0,0-1-1 0 0,0 1 0 0 0,1-1 1 0 0,-1 1-1 0 0,0-1 0 0 0,0 1 1 0 0,0-1-1 0 0,0 0 0 0 0,0 1 0 0 0,0 0 1 0 0,0 0-9 0 0,-1 0 1 0 0,1 0 0 0 0,-1 0-1 0 0,1 0 1 0 0,-1 0 0 0 0,1 0-1 0 0,-1 0 1 0 0,0-1 0 0 0,0 1-1 0 0,1 0 1 0 0,-1 0-1 0 0,0-1 1 0 0,-1 2 0 0 0,-6 3-59 0 0,0 0 0 0 0,-13 6 0 0 0,17-9 72 0 0,-26 13 33 0 0,13-8 297 0 0,1 1 1 0 0,0 1 0 0 0,0 0-1 0 0,1 1 1 0 0,-21 18 0 0 0,35-27-267 0 0,1-1 0 0 0,-1 1 0 0 0,0 0 1 0 0,0 0-1 0 0,0-1 0 0 0,0 1 0 0 0,1 0 1 0 0,-1 0-1 0 0,0 0 0 0 0,1 0 1 0 0,-1 0-1 0 0,1 0 0 0 0,-1 0 0 0 0,1 0 1 0 0,-1 0-1 0 0,1 0 0 0 0,0 0 0 0 0,0 0 1 0 0,-1 0-1 0 0,1 1 0 0 0,0-1 1 0 0,0 0-1 0 0,0 0 0 0 0,0 0 0 0 0,0 0 1 0 0,0 0-1 0 0,1 0 0 0 0,-1 1 0 0 0,0-1 1 0 0,1 1-1 0 0,0 0 32 0 0,1-1 0 0 0,-1 1 0 0 0,1 0 0 0 0,-1-1 0 0 0,1 0 1 0 0,0 1-1 0 0,0-1 0 0 0,0 0 0 0 0,0 0 0 0 0,0 0 0 0 0,0 0 0 0 0,0 0 0 0 0,0 0 0 0 0,3 0 1 0 0,14 3 48 0 0,1-1 0 0 0,0 0 1 0 0,0-2-1 0 0,0 0 1 0 0,28-3-1 0 0,-48 2-152 0 0,17-1-162 0 0,-4 1-552 0 0,0 0 0 0 0,0-2 0 0 0,25-5 0 0 0,-37 7 335 0 0,-1 0 1 0 0,1 0 0 0 0,0 0 0 0 0,-1-1 0 0 0,1 1 0 0 0,0 0 0 0 0,-1 0 0 0 0,1-1-1 0 0,-1 1 1 0 0,1 0 0 0 0,-1-1 0 0 0,1 1 0 0 0,0-1 0 0 0,-1 1 0 0 0,0-1 0 0 0,1 1-1 0 0,-1-1 1 0 0,1 1 0 0 0,0-2 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6:55.444"/>
    </inkml:context>
    <inkml:brush xml:id="br0">
      <inkml:brushProperty name="width" value="0.05" units="cm"/>
      <inkml:brushProperty name="height" value="0.05" units="cm"/>
      <inkml:brushProperty name="color" value="#00A0D7"/>
    </inkml:brush>
  </inkml:definitions>
  <inkml:trace contextRef="#ctx0" brushRef="#br0">0 0 5695 0 0,'3'1'306'0'0,"0"-1"0"0"0,0 1-1 0 0,-1 0 1 0 0,1-1 0 0 0,0 1 0 0 0,-1 1-1 0 0,1-1 1 0 0,-1 0 0 0 0,1 1-1 0 0,-1-1 1 0 0,1 1 0 0 0,-1 0-1 0 0,0 0 1 0 0,4 4 0 0 0,4 5 279 0 0,14 18 0 0 0,-22-26-494 0 0,3 3 56 0 0,-1 1-1 0 0,1 1 1 0 0,-2-1-1 0 0,1 0 1 0 0,-1 1 0 0 0,0 0-1 0 0,0 0 1 0 0,-1 0 0 0 0,2 9-1 0 0,-1 6 632 0 0,-1 0 0 0 0,-2 23 1 0 0,0-44-715 0 0,0-1 2 0 0,0 5 188 0 0,0 1-1 0 0,1-1 0 0 0,1 11 1 0 0,-2-16-250 0 0,1-1 0 0 0,-1 1 0 0 0,0 0 0 0 0,0 0 1 0 0,0 0-1 0 0,1 0 0 0 0,-1-1 0 0 0,0 1 0 0 0,1 0 0 0 0,-1 0 0 0 0,1-1 0 0 0,-1 1 0 0 0,1 0 1 0 0,-1-1-1 0 0,1 1 0 0 0,-1 0 0 0 0,1-1 0 0 0,0 1 0 0 0,-1-1 0 0 0,1 1 0 0 0,0-1 1 0 0,-1 1-1 0 0,1-1 0 0 0,0 1 0 0 0,0-1 0 0 0,0 0 0 0 0,-1 0 0 0 0,1 1 0 0 0,0-1 0 0 0,0 0 1 0 0,0 0-1 0 0,0 0 0 0 0,-1 0 0 0 0,1 0 0 0 0,0 0 0 0 0,1 0 0 0 0,0 0-98 0 0,-1-1 0 0 0,0 1-1 0 0,0-1 1 0 0,0 1 0 0 0,0-1 0 0 0,0 0-1 0 0,0 1 1 0 0,0-1 0 0 0,0 0 0 0 0,0 0-1 0 0,0 0 1 0 0,0 0 0 0 0,0 0 0 0 0,-1 0-1 0 0,1 0 1 0 0,0 0 0 0 0,-1 0-1 0 0,1 0 1 0 0,-1 0 0 0 0,1 0 0 0 0,-1-1-1 0 0,1 1 1 0 0,-1 0 0 0 0,0 0 0 0 0,0 0-1 0 0,1-1 1 0 0,-1 1 0 0 0,0 0 0 0 0,-1-3-1 0 0,2 0-515 0 0,-2 0-1 0 0,1 0 0 0 0,0 1 0 0 0,-1-1 0 0 0,0 0 0 0 0,0 0 1 0 0,0 0-1 0 0,-2-4 0 0 0,-2 0-6 0 0,-1 0 1 0 0,0 0-1 0 0,0 1 1 0 0,0-1-1 0 0,-1 2 1 0 0,0-1-1 0 0,-11-7 1 0 0,0-1 1597 0 0,18 15-947 0 0,0 0-1 0 0,0 0 0 0 0,0-1 0 0 0,-1 1 0 0 0,1 0 1 0 0,0 0-1 0 0,0 0 0 0 0,0 0 0 0 0,0 0 0 0 0,0 0 1 0 0,0 0-1 0 0,0 0 0 0 0,0 0 0 0 0,0 0 0 0 0,0 0 1 0 0,0 0-1 0 0,0-1 0 0 0,0 1 0 0 0,0 0 0 0 0,0 0 0 0 0,0 0 1 0 0,0 0-1 0 0,0 0 0 0 0,0 0 0 0 0,0 0 0 0 0,0 0 1 0 0,0-1-1 0 0,0 1 0 0 0,0 0 0 0 0,0 0 0 0 0,0 0 1 0 0,0 0-1 0 0,0 0 0 0 0,0 0 0 0 0,0 0 0 0 0,0 0 1 0 0,0 0-1 0 0,0-1 0 0 0,0 1 0 0 0,0 0 0 0 0,0 0 1 0 0,0 0-1 0 0,0 0 0 0 0,0 0 0 0 0,0 0 0 0 0,0 0 0 0 0,0 0 1 0 0,0 0-1 0 0,1 0 0 0 0,-1 0 0 0 0,0-1 0 0 0,8-1 956 0 0,17 0-193 0 0,-20 2-591 0 0,26-2 94 0 0,0 1-1 0 0,35 4 0 0 0,-64-3-279 0 0,-1 0-1 0 0,0 0 1 0 0,0 1 0 0 0,0-1-1 0 0,1 0 1 0 0,-1 1 0 0 0,0-1-1 0 0,0 1 1 0 0,0-1 0 0 0,0 1-1 0 0,0-1 1 0 0,0 1 0 0 0,0 0-1 0 0,0 0 1 0 0,0 0 0 0 0,0-1-1 0 0,0 1 1 0 0,0 0 0 0 0,-1 0-1 0 0,1 0 1 0 0,1 2 0 0 0,-1 1 477 0 0,1 0 1 0 0,-1 0-1 0 0,1 1 0 0 0,0 7 1 0 0,-1-8-296 0 0,-1-1 0 0 0,1 1 0 0 0,0-1 0 0 0,0 1 0 0 0,0-1 0 0 0,0 1 0 0 0,1-1 0 0 0,0 0 0 0 0,1 4 0 0 0,-2-6-197 0 0,0 1 0 0 0,1-1 0 0 0,-1 0 0 0 0,0 0 1 0 0,0 0-1 0 0,0 0 0 0 0,1 0 0 0 0,-1 0 0 0 0,0 0 1 0 0,1 0-1 0 0,-1 0 0 0 0,1-1 0 0 0,-1 1 0 0 0,1-1 0 0 0,-1 1 1 0 0,1-1-1 0 0,0 1 0 0 0,-1-1 0 0 0,1 0 0 0 0,2 0 1 0 0,-2 0-5 0 0,1 0 0 0 0,-1-1 0 0 0,0 0 0 0 0,0 1 1 0 0,1-1-1 0 0,-1 0 0 0 0,0 0 0 0 0,0 0 0 0 0,0-1 1 0 0,0 1-1 0 0,0 0 0 0 0,3-4 0 0 0,1 0-28 0 0,-1-1 0 0 0,0 0 0 0 0,0 0 0 0 0,-1-1 0 0 0,1 1 0 0 0,-1-1 0 0 0,5-12 0 0 0,1-8 19 0 0,-5 12 100 0 0,10-20-1 0 0,-18 40-34 0 0,1-1 0 0 0,0 1 0 0 0,0 0 0 0 0,0 0 0 0 0,1 1 0 0 0,-1-1 0 0 0,1 0 0 0 0,0 6 0 0 0,1-8-12 0 0,0-1-1 0 0,0 0 0 0 0,1 0 1 0 0,-1 0-1 0 0,1 0 1 0 0,-1 0-1 0 0,1 0 0 0 0,0 0 1 0 0,-1 0-1 0 0,1 0 0 0 0,0 0 1 0 0,0 0-1 0 0,1 0 1 0 0,-1 0-1 0 0,0-1 0 0 0,1 1 1 0 0,-1 0-1 0 0,1-1 1 0 0,-1 1-1 0 0,1-1 0 0 0,0 0 1 0 0,-1 0-1 0 0,5 2 1 0 0,-1 0-36 0 0,0-1 1 0 0,0 0 0 0 0,0-1 0 0 0,1 1-1 0 0,-1-1 1 0 0,1 0 0 0 0,-1-1 0 0 0,1 1-1 0 0,-1-1 1 0 0,1 0 0 0 0,-1 0 0 0 0,1-1 0 0 0,-1 0-1 0 0,1 0 1 0 0,-1 0 0 0 0,0 0 0 0 0,10-5-1 0 0,-10 4-17 0 0,-1 0-1 0 0,0 0 1 0 0,0 0 0 0 0,0 0-1 0 0,-1-1 1 0 0,1 0-1 0 0,-1 0 1 0 0,1 0-1 0 0,-1 0 1 0 0,3-4-1 0 0,-4 5 16 0 0,-1-1 0 0 0,1 1-1 0 0,-1-1 1 0 0,1 0-1 0 0,-1 0 1 0 0,0 1 0 0 0,0-1-1 0 0,0 0 1 0 0,0 0 0 0 0,-1 0-1 0 0,1 0 1 0 0,-1 0 0 0 0,0 0-1 0 0,0 0 1 0 0,0-6 0 0 0,-1 7 5 0 0,1 1 0 0 0,-1-1 0 0 0,1 0 0 0 0,-1 1 0 0 0,0-1 0 0 0,0 1 0 0 0,0-1 1 0 0,1 1-1 0 0,-2-1 0 0 0,1 1 0 0 0,0-1 0 0 0,0 1 0 0 0,0 0 0 0 0,-3-2 0 0 0,3 2 15 0 0,1 1 0 0 0,-1-1 0 0 0,1 1 0 0 0,-1-1 0 0 0,0 1 0 0 0,1 0 0 0 0,-1-1 0 0 0,0 1 0 0 0,1 0 0 0 0,-1-1 0 0 0,0 1 0 0 0,0 0 0 0 0,1 0 0 0 0,-1 0 0 0 0,0 0 0 0 0,1 0-1 0 0,-1 0 1 0 0,0 0 0 0 0,0 0 0 0 0,1 0 0 0 0,-1 0 0 0 0,0 0 0 0 0,0 0 0 0 0,1 1 0 0 0,-1-1 0 0 0,0 0 0 0 0,1 0 0 0 0,-1 1 0 0 0,0-1 0 0 0,1 1 0 0 0,-1-1 0 0 0,0 0 0 0 0,1 1 0 0 0,-1-1-1 0 0,1 1 1 0 0,-1-1 0 0 0,1 1 0 0 0,-1 0 0 0 0,0 0 6 0 0,1 0-1 0 0,-1 1 1 0 0,1-1-1 0 0,0 0 0 0 0,0 0 1 0 0,-1 0-1 0 0,1 0 1 0 0,0 0-1 0 0,0 0 1 0 0,0 1-1 0 0,0-1 1 0 0,0 0-1 0 0,0 0 0 0 0,1 0 1 0 0,-1 0-1 0 0,0 0 1 0 0,1 1-1 0 0,-1-1 1 0 0,0 0-1 0 0,1 0 1 0 0,-1 0-1 0 0,1 0 1 0 0,0 1-1 0 0,16 22 230 0 0,33 27-16 0 0,-19-21-5430 0 0,-14-12-339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2.722"/>
    </inkml:context>
    <inkml:brush xml:id="br0">
      <inkml:brushProperty name="width" value="0.05" units="cm"/>
      <inkml:brushProperty name="height" value="0.05" units="cm"/>
      <inkml:brushProperty name="color" value="#00A0D7"/>
    </inkml:brush>
  </inkml:definitions>
  <inkml:trace contextRef="#ctx0" brushRef="#br0">28 0 8927 0 0,'-11'58'1282'0'0,"3"1"-1"0"0,-1 60 0 0 0,9-114-1235 0 0,0 7 177 0 0,0 1-1 0 0,3 15 1 0 0,-3-26-201 0 0,1 1-1 0 0,-1 0 1 0 0,1-1 0 0 0,0 1 0 0 0,-1 0 0 0 0,1-1-1 0 0,0 1 1 0 0,1-1 0 0 0,-1 1 0 0 0,0-1 0 0 0,1 0-1 0 0,0 0 1 0 0,-1 1 0 0 0,1-1 0 0 0,0 0-1 0 0,3 2 1 0 0,-4-3-18 0 0,1-1-1 0 0,-1 1 1 0 0,1 0 0 0 0,0-1-1 0 0,-1 0 1 0 0,1 1-1 0 0,-1-1 1 0 0,1 0 0 0 0,-1 0-1 0 0,1 0 1 0 0,0 0-1 0 0,-1 0 1 0 0,1 0-1 0 0,0 0 1 0 0,-1-1 0 0 0,1 1-1 0 0,-1 0 1 0 0,1-1-1 0 0,-1 1 1 0 0,1-1 0 0 0,-1 0-1 0 0,1 0 1 0 0,-1 1-1 0 0,0-1 1 0 0,1 0-1 0 0,-1 0 1 0 0,0 0 0 0 0,0 0-1 0 0,2-3 1 0 0,3-2-2 0 0,0 0 0 0 0,0-1 0 0 0,-1 1 0 0 0,5-9 0 0 0,2-5-151 0 0,-2-1-1 0 0,0 0 1 0 0,-2 0 0 0 0,0-1 0 0 0,8-34 0 0 0,-15 32 129 0 0,-1 17 29 0 0,1 5 109 0 0,1 4-41 0 0,0 7 28 0 0,1 13 230 0 0,0 0 1 0 0,9 26-1 0 0,-12-47-322 0 0,5 18 489 0 0,13 33 1 0 0,-16-47-477 0 0,0 0 0 0 0,0-1 1 0 0,1 1-1 0 0,-1-1 0 0 0,1 0 0 0 0,1 0 1 0 0,-1 0-1 0 0,0 0 0 0 0,1 0 1 0 0,0 0-1 0 0,0-1 0 0 0,5 4 1 0 0,-8-6-80 0 0,1-1 1 0 0,0 1 0 0 0,-1 0 0 0 0,1 0 0 0 0,0-1 0 0 0,0 1 0 0 0,0-1-1 0 0,-1 0 1 0 0,1 1 0 0 0,0-1 0 0 0,0 0 0 0 0,0 0 0 0 0,0 0 0 0 0,0 0-1 0 0,-1 0 1 0 0,1-1 0 0 0,0 1 0 0 0,0-1 0 0 0,0 1 0 0 0,-1-1-1 0 0,1 1 1 0 0,0-1 0 0 0,0 0 0 0 0,-1 0 0 0 0,1 0 0 0 0,-1 0 0 0 0,1 0-1 0 0,-1 0 1 0 0,1-1 0 0 0,-1 1 0 0 0,0 0 0 0 0,0-1 0 0 0,2-1 0 0 0,3-6-660 0 0,0 1 0 0 0,0-1 0 0 0,-1 0 0 0 0,6-16 0 0 0,-9 21 414 0 0,2-4 27 0 0,-1-1 0 0 0,1 1 1 0 0,-2-1-1 0 0,1 1 0 0 0,-1-1 0 0 0,0 0 0 0 0,0-10 0 0 0,-3 17 647 0 0,-1 10 123 0 0,-2 11 377 0 0,2-2-95 0 0,1-7-472 0 0,0 1 0 0 0,0-1 0 0 0,1 1 0 0 0,0 0 0 0 0,1-1 0 0 0,0 1 0 0 0,3 11 0 0 0,-1-18-1725 0 0,-2-11-2747 0 0,-1 7 4053 0 0,0-5-3037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3.115"/>
    </inkml:context>
    <inkml:brush xml:id="br0">
      <inkml:brushProperty name="width" value="0.05" units="cm"/>
      <inkml:brushProperty name="height" value="0.05" units="cm"/>
      <inkml:brushProperty name="color" value="#00A0D7"/>
    </inkml:brush>
  </inkml:definitions>
  <inkml:trace contextRef="#ctx0" brushRef="#br0">1 0 4255 0 0,'15'3'537'0'0,"1"-1"-1"0"0,24 1 0 0 0,-30-3-527 0 0,1 0 1 0 0,-1 1-1 0 0,1 0 1 0 0,-1 1-1 0 0,1 0 0 0 0,-1 1 1 0 0,0 0-1 0 0,11 5 1 0 0,-20-8-8 0 0,0 1 1 0 0,0-1 0 0 0,0 1-1 0 0,0-1 1 0 0,-1 1-1 0 0,1-1 1 0 0,0 1 0 0 0,0 0-1 0 0,-1-1 1 0 0,1 1-1 0 0,0 0 1 0 0,-1 0 0 0 0,1 0-1 0 0,-1-1 1 0 0,1 1-1 0 0,-1 0 1 0 0,1 0 0 0 0,-1 0-1 0 0,0 0 1 0 0,1 0-1 0 0,-1 0 1 0 0,0 0 0 0 0,0 1-1 0 0,0 0 78 0 0,0-1 0 0 0,0 1 0 0 0,0 0 0 0 0,-1 0 0 0 0,1-1 0 0 0,-1 1 0 0 0,1 0 0 0 0,-1-1 0 0 0,0 1 0 0 0,0 0 0 0 0,-2 2 0 0 0,-2 4 701 0 0,-1-1 0 0 0,-1 0 0 0 0,-12 11 0 0 0,17-16-537 0 0,-49 48 4343 0 0,50-50-4547 0 0,1 0 0 0 0,-1 1 0 0 0,1-1 0 0 0,-1 0 0 0 0,1 1 0 0 0,0-1 0 0 0,-1 1 0 0 0,1-1 0 0 0,0 0 0 0 0,-1 1 0 0 0,1-1-1 0 0,0 1 1 0 0,0-1 0 0 0,-1 1 0 0 0,1-1 0 0 0,0 1 0 0 0,0-1 0 0 0,0 1 0 0 0,0 0 0 0 0,0-1 0 0 0,0 1 0 0 0,0-1 0 0 0,0 1 0 0 0,0-1 0 0 0,0 1 0 0 0,0-1 0 0 0,0 1 0 0 0,0 0 0 0 0,0-1 0 0 0,0 1 0 0 0,0-1 0 0 0,1 1 0 0 0,-1-1 0 0 0,0 1 0 0 0,0-1 0 0 0,1 1 0 0 0,-1-1-1 0 0,0 0 1 0 0,1 1 0 0 0,-1-1 0 0 0,1 1 0 0 0,0 0-21 0 0,0-1 0 0 0,1 1 0 0 0,-1-1 0 0 0,0 1 0 0 0,0-1 0 0 0,0 1 0 0 0,1-1 0 0 0,-1 0 0 0 0,0 0 0 0 0,0 0 0 0 0,1 0 0 0 0,-1 0 0 0 0,0 0 0 0 0,1 0 0 0 0,-1 0 0 0 0,2-1 0 0 0,12-4-502 0 0,0 0-1 0 0,-1-2 0 0 0,0 0 1 0 0,0 0-1 0 0,0-1 1 0 0,22-19-1 0 0,-22 18-571 0 0,-14 11 889 0 0,-6 6 270 0 0,0 0 164 0 0,0 0 0 0 0,1 1 0 0 0,0 0 0 0 0,0 0 0 0 0,1 0 0 0 0,0 0 0 0 0,1 1 0 0 0,0 0 0 0 0,0-1 0 0 0,1 1 0 0 0,1 0 0 0 0,-2 13 0 0 0,2 5 278 0 0,1 0-1 0 0,2 0 1 0 0,5 33-1 0 0,-6-54-545 0 0,0-4-3 0 0,-1 0 0 0 0,1 0 0 0 0,-1 0 0 0 0,1 0 0 0 0,-1 0-1 0 0,0 0 1 0 0,0 1 0 0 0,-2 4 0 0 0,2-8-86 0 0,-1-1 0 0 0,1 1 0 0 0,-1-1 0 0 0,1 0-1 0 0,-1 1 1 0 0,1-1 0 0 0,0 1 0 0 0,-1-1 0 0 0,1 0 0 0 0,0 1-1 0 0,-1-1 1 0 0,1 0 0 0 0,0 0 0 0 0,0 1 0 0 0,-1-2 0 0 0,-5-36-6205 0 0,4 21 1814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3.600"/>
    </inkml:context>
    <inkml:brush xml:id="br0">
      <inkml:brushProperty name="width" value="0.05" units="cm"/>
      <inkml:brushProperty name="height" value="0.05" units="cm"/>
      <inkml:brushProperty name="color" value="#00A0D7"/>
    </inkml:brush>
  </inkml:definitions>
  <inkml:trace contextRef="#ctx0" brushRef="#br0">4 1 5039 0 0,'-3'62'2196'0'0,"2"0"-1"0"0,10 81 1 0 0,-9-140-2123 0 0,5 23 690 0 0,-5-24-695 0 0,1 0-1 0 0,-1-1 0 0 0,1 1 1 0 0,-1-1-1 0 0,1 1 1 0 0,0 0-1 0 0,-1-1 1 0 0,1 0-1 0 0,0 1 1 0 0,0-1-1 0 0,0 1 1 0 0,2 1-1 0 0,-3-3-63 0 0,1 0 0 0 0,-1 0-1 0 0,0 0 1 0 0,1 0 0 0 0,-1 0-1 0 0,0 0 1 0 0,1 1 0 0 0,-1-1-1 0 0,0 0 1 0 0,1 0 0 0 0,-1 0-1 0 0,0 0 1 0 0,1 0 0 0 0,-1 0-1 0 0,0 0 1 0 0,1 0 0 0 0,-1-1-1 0 0,0 1 1 0 0,0 0 0 0 0,1 0-1 0 0,-1 0 1 0 0,0 0 0 0 0,1 0-1 0 0,-1 0 1 0 0,0-1 0 0 0,1 1-1 0 0,-1 0 1 0 0,0 0 0 0 0,0 0-1 0 0,1-1 1 0 0,-1 1 0 0 0,0 0-1 0 0,0 0 1 0 0,0-1 0 0 0,1 1-1 0 0,-1 0 1 0 0,0-1 0 0 0,0 1-1 0 0,0 0 1 0 0,0-1 0 0 0,0 1-1 0 0,0 0 1 0 0,1 0 0 0 0,-1-1-1 0 0,0 1 1 0 0,0-1 0 0 0,5-17 121 0 0,-5 17-123 0 0,4-20-52 0 0,-1 0 0 0 0,-1 0 0 0 0,-1 1 0 0 0,-1-1 0 0 0,-3-22 0 0 0,5 52 112 0 0,0 0-1 0 0,0 1 0 0 0,1-1 0 0 0,0 0 1 0 0,1-1-1 0 0,0 1 0 0 0,0 0 1 0 0,9 12-1 0 0,-11-18-43 0 0,1 0 0 0 0,-1 0 0 0 0,1-1 0 0 0,-1 1 0 0 0,1 0 0 0 0,0-1 0 0 0,0 0 0 0 0,0 1 0 0 0,0-1 0 0 0,1 0 0 0 0,5 2 0 0 0,-7-3-23 0 0,1-1 1 0 0,-1 1 0 0 0,1-1 0 0 0,0 0 0 0 0,-1 1 0 0 0,1-1-1 0 0,0 0 1 0 0,-1 0 0 0 0,1-1 0 0 0,0 1 0 0 0,-1-1-1 0 0,1 1 1 0 0,-1-1 0 0 0,1 0 0 0 0,-1 0 0 0 0,1 0 0 0 0,-1 0-1 0 0,4-3 1 0 0,-4 3-31 0 0,0 0-1 0 0,0-1 0 0 0,0 0 0 0 0,0 1 0 0 0,-1-1 1 0 0,1 0-1 0 0,-1 0 0 0 0,1 0 0 0 0,-1 0 1 0 0,0 0-1 0 0,1 0 0 0 0,-1 0 0 0 0,-1-1 1 0 0,2-2-1 0 0,-1 3 23 0 0,-1 1 1 0 0,1 0 0 0 0,-1-1-1 0 0,0 1 1 0 0,0 0 0 0 0,0-1 0 0 0,0 1-1 0 0,0 0 1 0 0,0-1 0 0 0,0 1-1 0 0,0-1 1 0 0,0 1 0 0 0,-1 0-1 0 0,1-1 1 0 0,0 1 0 0 0,-1 0-1 0 0,1 0 1 0 0,-1-1 0 0 0,0 1-1 0 0,1 0 1 0 0,-1 0 0 0 0,0 0 0 0 0,0 0-1 0 0,0 0 1 0 0,0 0 0 0 0,0 0-1 0 0,-1-1 1 0 0,2 2 17 0 0,0 0-1 0 0,-1-1 1 0 0,1 1 0 0 0,0 0-1 0 0,0 0 1 0 0,-1 0 0 0 0,1 0-1 0 0,0 0 1 0 0,-1 0 0 0 0,1 0-1 0 0,0 0 1 0 0,-1 0 0 0 0,1 0-1 0 0,0 0 1 0 0,0 0 0 0 0,-1 0-1 0 0,1 0 1 0 0,0 0 0 0 0,-1 0-1 0 0,1 0 1 0 0,0 0 0 0 0,0 0-1 0 0,-1 1 1 0 0,1-1 0 0 0,0 0-1 0 0,0 0 1 0 0,-1 0 0 0 0,1 0-1 0 0,0 1 1 0 0,0-1 0 0 0,-1 0-1 0 0,1 0 1 0 0,0 0 0 0 0,0 1-1 0 0,0-1 1 0 0,0 0 0 0 0,-1 1-1 0 0,1-1 1 0 0,0 0 0 0 0,0 0-1 0 0,0 1 1 0 0,0-1 0 0 0,0 0-1 0 0,0 0 1 0 0,0 1 0 0 0,0 0-1 0 0,-1-1 5 0 0,1 1-1 0 0,0 0 0 0 0,0 0 0 0 0,0-1 1 0 0,-1 1-1 0 0,1 0 0 0 0,0 0 0 0 0,0 0 1 0 0,0-1-1 0 0,0 1 0 0 0,0 0 0 0 0,1 0 1 0 0,-1 0-1 0 0,0-1 0 0 0,0 1 0 0 0,0 0 0 0 0,1 0 1 0 0,0 1-1 0 0,1 0 2 0 0,0-1 0 0 0,0 1 0 0 0,0 0 1 0 0,0-1-1 0 0,1 1 0 0 0,-1-1 0 0 0,1 1 0 0 0,-1-1 0 0 0,1 0 1 0 0,-1 0-1 0 0,1-1 0 0 0,3 2 0 0 0,34 2-135 0 0,-6 0-825 0 0,-24-1-512 0 0,-10-1 819 0 0,-6-1 879 0 0,6-1-204 0 0,0 0 0 0 0,-1 0-1 0 0,1 0 1 0 0,0 0 0 0 0,0 0 0 0 0,0 0 0 0 0,-1 0-1 0 0,1 0 1 0 0,0-1 0 0 0,0 1 0 0 0,0 0 0 0 0,0 0 0 0 0,-1 0-1 0 0,1 0 1 0 0,0 0 0 0 0,0 0 0 0 0,0 0 0 0 0,0-1-1 0 0,0 1 1 0 0,-1 0 0 0 0,1 0 0 0 0,0 0 0 0 0,0 0-1 0 0,0-1 1 0 0,0 1 0 0 0,0 0 0 0 0,0 0 0 0 0,0 0 0 0 0,0 0-1 0 0,0-1 1 0 0,0 1 0 0 0,0 0 0 0 0,0 0 0 0 0,0 0-1 0 0,0-1 1 0 0,0 1 0 0 0,0 0 0 0 0,0 0 0 0 0,0 0-1 0 0,0-1 1 0 0,0 1 0 0 0,0 0 0 0 0,0 0 0 0 0,0 0 0 0 0,0 0-1 0 0,0-1 1 0 0,0 1 0 0 0,0 0 0 0 0,0 0 0 0 0,1 0-1 0 0,-1 0 1 0 0,0-1 0 0 0,0 1 0 0 0,0 0 0 0 0,0 0-1 0 0,10-15 738 0 0,-7 11-688 0 0,10-15-18 0 0,0 1 0 0 0,19-19 0 0 0,-10 11-3702 0 0,-11 13-605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4.020"/>
    </inkml:context>
    <inkml:brush xml:id="br0">
      <inkml:brushProperty name="width" value="0.05" units="cm"/>
      <inkml:brushProperty name="height" value="0.05" units="cm"/>
      <inkml:brushProperty name="color" value="#00A0D7"/>
    </inkml:brush>
  </inkml:definitions>
  <inkml:trace contextRef="#ctx0" brushRef="#br0">0 7 6967 0 0,'27'-3'2111'0'0,"0"2"0"0"0,50 3 0 0 0,-13 0-1214 0 0,-23-2-837 0 0,86-1 1135 0 0,-43-4-5785 0 0,-72 4-81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4.210"/>
    </inkml:context>
    <inkml:brush xml:id="br0">
      <inkml:brushProperty name="width" value="0.05" units="cm"/>
      <inkml:brushProperty name="height" value="0.05" units="cm"/>
      <inkml:brushProperty name="color" value="#00A0D7"/>
    </inkml:brush>
  </inkml:definitions>
  <inkml:trace contextRef="#ctx0" brushRef="#br0">0 0 5351 0 0,'11'5'720'0'0,"0"0"-1"0"0,-1 0 0 0 0,0 1 0 0 0,16 10 1 0 0,-12-6-502 0 0,-10-7-109 0 0,17 10 396 0 0,-1 1 0 0 0,20 19 0 0 0,-35-29-382 0 0,-1 0 0 0 0,1 0-1 0 0,-1 1 1 0 0,-1 0 0 0 0,1 0 0 0 0,-1 0-1 0 0,1 0 1 0 0,-1 0 0 0 0,-1 0 0 0 0,1 1-1 0 0,-1 0 1 0 0,0-1 0 0 0,0 1 0 0 0,1 8-1 0 0,-3-11-88 0 0,0-1-1 0 0,0 0 0 0 0,0 0 1 0 0,0 1-1 0 0,0-1 0 0 0,-1 0 0 0 0,1 0 1 0 0,0 0-1 0 0,-1 1 0 0 0,0-1 1 0 0,0 0-1 0 0,1 0 0 0 0,-1 0 1 0 0,-1 0-1 0 0,1 0 0 0 0,0 0 0 0 0,0 0 1 0 0,-1-1-1 0 0,1 1 0 0 0,-1 0 1 0 0,1-1-1 0 0,-3 2 0 0 0,0 0 26 0 0,0 0-1 0 0,0-1 1 0 0,0 0 0 0 0,-1 0-1 0 0,1 0 1 0 0,-1 0-1 0 0,1-1 1 0 0,-1 0 0 0 0,-6 1-1 0 0,1 0-122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4.942"/>
    </inkml:context>
    <inkml:brush xml:id="br0">
      <inkml:brushProperty name="width" value="0.05" units="cm"/>
      <inkml:brushProperty name="height" value="0.05" units="cm"/>
      <inkml:brushProperty name="color" value="#00A0D7"/>
    </inkml:brush>
  </inkml:definitions>
  <inkml:trace contextRef="#ctx0" brushRef="#br0">109 18 4143 0 0,'-17'-15'772'0'0,"17"15"-668"0"0,0-1 0 0 0,-1 1-1 0 0,1 0 1 0 0,-1 0 0 0 0,1 0 0 0 0,-1-1 0 0 0,1 1 0 0 0,-1 0 0 0 0,1 0 0 0 0,-1 0-1 0 0,1 0 1 0 0,-1 0 0 0 0,0 0 0 0 0,1 0 0 0 0,-1 0 0 0 0,1 0 0 0 0,-1 0 0 0 0,1 0-1 0 0,-1 0 1 0 0,1 0 0 0 0,-1 0 0 0 0,1 1 0 0 0,-1-1 0 0 0,1 0 0 0 0,-1 0 0 0 0,1 1-1 0 0,-1-1 1 0 0,1 0 0 0 0,0 1 0 0 0,-1-1 0 0 0,1 0 0 0 0,-1 1 0 0 0,1-1 0 0 0,0 0-1 0 0,-1 1 1 0 0,1-1 0 0 0,0 1 0 0 0,-6 9 672 0 0,1 0 0 0 0,0 0 1 0 0,0 1-1 0 0,2-1 0 0 0,-1 1 0 0 0,1 0 0 0 0,-2 19 0 0 0,-3 82 782 0 0,7-59-868 0 0,2 202 869 0 0,1-199-1374 0 0,-3-33-156 0 0,1-22-48 0 0,0-1 0 0 0,0 1 0 0 0,0 0 1 0 0,-1 0-1 0 0,1-1 0 0 0,0 1 0 0 0,0 0 0 0 0,0-1 0 0 0,0 1 0 0 0,-1 0 0 0 0,1-1 0 0 0,0 1 0 0 0,-1 0 0 0 0,1-1 0 0 0,0 1 0 0 0,-1-1 0 0 0,1 1 0 0 0,-1-1 0 0 0,1 1 0 0 0,-1-1 1 0 0,1 1-1 0 0,-1-1 0 0 0,1 1 0 0 0,-1-1 0 0 0,0 1 0 0 0,1-1 0 0 0,-2 1 0 0 0,0-2-548 0 0,1 0 0 0 0,0 0 0 0 0,-1 0 0 0 0,1 0 0 0 0,0 0 0 0 0,0 0 0 0 0,-1 0 0 0 0,1 0 0 0 0,0-1 0 0 0,0 1 0 0 0,-1-3 0 0 0,-3-4-4512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5.090"/>
    </inkml:context>
    <inkml:brush xml:id="br0">
      <inkml:brushProperty name="width" value="0.05" units="cm"/>
      <inkml:brushProperty name="height" value="0.05" units="cm"/>
      <inkml:brushProperty name="color" value="#00A0D7"/>
    </inkml:brush>
  </inkml:definitions>
  <inkml:trace contextRef="#ctx0" brushRef="#br0">0 2 5471 0 0,'6'0'480'0'0,"-1"0"-384"0"0,-3-1-96 0 0,2 1 0 0 0,-1 1 504 0 0,0-1 72 0 0,3 1 24 0 0,5 1 0 0 0,4 0-120 0 0,4 0-16 0 0,1 2-8 0 0,-1-1 0 0 0,1 2-376 0 0,-2-1-80 0 0,-3 0 0 0 0,-1-1-2744 0 0,-1 2-536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5.613"/>
    </inkml:context>
    <inkml:brush xml:id="br0">
      <inkml:brushProperty name="width" value="0.05" units="cm"/>
      <inkml:brushProperty name="height" value="0.05" units="cm"/>
      <inkml:brushProperty name="color" value="#00A0D7"/>
    </inkml:brush>
  </inkml:definitions>
  <inkml:trace contextRef="#ctx0" brushRef="#br0">1 125 2527 0 0,'0'0'148'0'0,"1"1"-1"0"0,-1-1 0 0 0,1 0 0 0 0,0 1 1 0 0,-1-1-1 0 0,1 1 0 0 0,0-1 0 0 0,-1 0 1 0 0,1 1-1 0 0,0-1 0 0 0,0 0 0 0 0,-1 0 1 0 0,1 0-1 0 0,0 1 0 0 0,0-1 0 0 0,-1 0 1 0 0,1 0-1 0 0,0 0 0 0 0,0 0 0 0 0,-1 0 1 0 0,1-1-1 0 0,1 1 0 0 0,22-3 1134 0 0,-20 2-1150 0 0,0 0-1 0 0,1-1 1 0 0,-1 0-1 0 0,0 0 1 0 0,0 0 0 0 0,0-1-1 0 0,0 1 1 0 0,-1-1-1 0 0,1 0 1 0 0,-1 0-1 0 0,0 0 1 0 0,1 0-1 0 0,-1 0 1 0 0,4-7-1 0 0,-6 8-46 0 0,0 0 0 0 0,0 0 1 0 0,0 0-1 0 0,0 0 0 0 0,0 0 0 0 0,-1-1 0 0 0,1 1 0 0 0,-1 0 0 0 0,1 0 0 0 0,-1-1 0 0 0,0 1 1 0 0,0 0-1 0 0,0-1 0 0 0,0 1 0 0 0,0 0 0 0 0,0-1 0 0 0,-1 1 0 0 0,1 0 0 0 0,-1-1 1 0 0,0 1-1 0 0,1 0 0 0 0,-1 0 0 0 0,0 0 0 0 0,0 0 0 0 0,-1 0 0 0 0,1 0 0 0 0,0 0 0 0 0,-1 0 1 0 0,-3-3-1 0 0,4 3 11 0 0,0 1 1 0 0,0 0 0 0 0,0 0 0 0 0,0 0-1 0 0,0 0 1 0 0,0 0 0 0 0,-1 0-1 0 0,1 0 1 0 0,-1 1 0 0 0,1-1 0 0 0,0 0-1 0 0,-1 1 1 0 0,1-1 0 0 0,-1 1 0 0 0,1-1-1 0 0,-1 1 1 0 0,0 0 0 0 0,1 0-1 0 0,-1 0 1 0 0,1-1 0 0 0,-1 2 0 0 0,1-1-1 0 0,-1 0 1 0 0,0 0 0 0 0,1 0 0 0 0,-1 1-1 0 0,1-1 1 0 0,-1 1 0 0 0,1-1-1 0 0,-3 2 1 0 0,2-1 19 0 0,0 1 0 0 0,0-1-1 0 0,1 0 1 0 0,-1 1 0 0 0,0 0 0 0 0,0-1-1 0 0,1 1 1 0 0,-1 0 0 0 0,1 0 0 0 0,0 0-1 0 0,-1 0 1 0 0,1 0 0 0 0,0 0 0 0 0,0 1-1 0 0,0-1 1 0 0,1 0 0 0 0,-1 0 0 0 0,0 1-1 0 0,1 3 1 0 0,-1 0-33 0 0,1 0 0 0 0,0 0 0 0 0,0 1 0 0 0,1-1 0 0 0,0 0 0 0 0,0 0 0 0 0,0 0-1 0 0,1 0 1 0 0,0 0 0 0 0,0 0 0 0 0,0-1 0 0 0,1 1 0 0 0,0-1 0 0 0,5 9 0 0 0,-6-12-106 0 0,0 1 0 0 0,1-1 1 0 0,-1 1-1 0 0,0-1 0 0 0,1 0 1 0 0,-1 0-1 0 0,1 0 0 0 0,-1 0 0 0 0,1 0 1 0 0,0-1-1 0 0,0 1 0 0 0,0-1 1 0 0,0 0-1 0 0,0 1 0 0 0,0-2 1 0 0,0 1-1 0 0,0 0 0 0 0,1-1 0 0 0,-1 1 1 0 0,0-1-1 0 0,0 0 0 0 0,1 0 1 0 0,-1 0-1 0 0,0 0 0 0 0,0-1 0 0 0,1 1 1 0 0,-1-1-1 0 0,0 0 0 0 0,3-1 1 0 0,-2 0-137 0 0,1 0 0 0 0,-1 0 0 0 0,0-1 0 0 0,0 1 0 0 0,5-5 0 0 0,-8 6 57 0 0,0 0-1 0 0,0 0 1 0 0,0 0 0 0 0,0 1-1 0 0,0-1 1 0 0,0 0 0 0 0,0 0 0 0 0,0 0-1 0 0,-1 0 1 0 0,1-1 0 0 0,0 1 0 0 0,-1 0-1 0 0,1 0 1 0 0,-1 0 0 0 0,1 0 0 0 0,-1-1-1 0 0,0 1 1 0 0,1 0 0 0 0,-1 0 0 0 0,0-1-1 0 0,0 1 1 0 0,0 0 0 0 0,0-1 0 0 0,0 0-1 0 0,0 1 97 0 0,-1 1 0 0 0,1 0 0 0 0,0 0 0 0 0,0 0 0 0 0,-1-1-1 0 0,1 1 1 0 0,0 0 0 0 0,-1 0 0 0 0,1 0 0 0 0,0 0 0 0 0,-1 0-1 0 0,1 0 1 0 0,0-1 0 0 0,-1 1 0 0 0,1 0 0 0 0,0 0 0 0 0,-1 0 0 0 0,1 0-1 0 0,0 0 1 0 0,-1 0 0 0 0,1 1 0 0 0,0-1 0 0 0,-1 0 0 0 0,1 0-1 0 0,0 0 1 0 0,-1 0 0 0 0,1 0 0 0 0,0 0 0 0 0,0 0 0 0 0,-1 1 0 0 0,1-1-1 0 0,0 0 1 0 0,-1 0 0 0 0,1 0 0 0 0,0 1 0 0 0,0-1 0 0 0,0 0-1 0 0,-1 0 1 0 0,1 1 0 0 0,0-1 0 0 0,0 1 0 0 0,-12 10 214 0 0,10-9-187 0 0,1 0 1 0 0,0-1-1 0 0,0 1 1 0 0,0 0-1 0 0,0 0 1 0 0,1 0-1 0 0,-1 0 1 0 0,0 0-1 0 0,1 0 1 0 0,-1 0-1 0 0,1 0 0 0 0,0 0 1 0 0,0 0-1 0 0,0 0 1 0 0,0 0-1 0 0,0 0 1 0 0,0 3-1 0 0,1-4 0 0 0,-1 0-1 0 0,1 0 1 0 0,0 0-1 0 0,-1 0 1 0 0,1 0-1 0 0,0 0 1 0 0,-1 0-1 0 0,1 0 1 0 0,0 0-1 0 0,0-1 1 0 0,0 1-1 0 0,0 0 1 0 0,0 0-1 0 0,0-1 1 0 0,0 1-1 0 0,0-1 1 0 0,0 1 0 0 0,0-1-1 0 0,0 1 1 0 0,0-1-1 0 0,0 0 1 0 0,1 1-1 0 0,-1-1 1 0 0,0 0-1 0 0,0 0 1 0 0,0 0-1 0 0,1 0 1 0 0,-1 0-1 0 0,0 0 1 0 0,2-1-1 0 0,2 1-17 0 0,-1-1-1 0 0,0 0 0 0 0,0 0 1 0 0,0 0-1 0 0,0-1 0 0 0,0 0 0 0 0,-1 1 1 0 0,1-1-1 0 0,0-1 0 0 0,-1 1 1 0 0,0 0-1 0 0,1-1 0 0 0,3-4 1 0 0,-1 1-13 0 0,0 0-1 0 0,0-1 1 0 0,-1 0 0 0 0,0 0 0 0 0,7-11 0 0 0,-7 1-3 0 0,-5 17 15 0 0,1 0-1 0 0,-1-1 1 0 0,0 1-1 0 0,0-1 1 0 0,0 1-1 0 0,0-1 1 0 0,1 1-1 0 0,-1-1 1 0 0,0 1-1 0 0,0-1 1 0 0,0 1-1 0 0,0-1 1 0 0,0 1-1 0 0,0-1 1 0 0,0 1-1 0 0,-1 0 1 0 0,1-1-1 0 0,0 1 1 0 0,0-1-1 0 0,0 1 1 0 0,0-1-1 0 0,0 1 1 0 0,-1-1-1 0 0,1 1 1 0 0,0 0-1 0 0,0-1 1 0 0,-1 1-1 0 0,1-1 1 0 0,0 1-1 0 0,-1-1 1 0 0,0 1 19 0 0,0 0 0 0 0,1 1 0 0 0,-1-1 0 0 0,1 0 0 0 0,-1 0 0 0 0,1 1 0 0 0,-1-1 0 0 0,1 0 1 0 0,-1 1-1 0 0,1-1 0 0 0,-1 0 0 0 0,1 1 0 0 0,-1-1 0 0 0,1 1 0 0 0,0-1 0 0 0,-1 1 0 0 0,1-1 1 0 0,0 1-1 0 0,-1-1 0 0 0,1 1 0 0 0,0-1 0 0 0,0 1 0 0 0,-1-1 0 0 0,1 1 0 0 0,0-1 0 0 0,0 1 0 0 0,0 0 1 0 0,0-1-1 0 0,0 1 0 0 0,-1 1 89 0 0,1 0 1 0 0,-1 0-1 0 0,1 0 1 0 0,0 0-1 0 0,0 0 0 0 0,0 0 1 0 0,0 4-1 0 0,1-4-64 0 0,0 1 0 0 0,0-1 0 0 0,0 0 0 0 0,0 1 0 0 0,0-1 0 0 0,0 0 0 0 0,0 0 0 0 0,1 0 0 0 0,-1 0 0 0 0,1 0 0 0 0,-1-1 0 0 0,1 1 0 0 0,0 0 0 0 0,0-1-1 0 0,0 1 1 0 0,0-1 0 0 0,0 0 0 0 0,0 1 0 0 0,0-1 0 0 0,0 0 0 0 0,1 0 0 0 0,-1-1 0 0 0,0 1 0 0 0,1 0 0 0 0,-1-1 0 0 0,1 1 0 0 0,-1-1 0 0 0,0 0 0 0 0,1 0 0 0 0,-1 0 0 0 0,1 0 0 0 0,-1 0 0 0 0,1 0-1 0 0,4-2 1 0 0,-4 1-84 0 0,0 0-1 0 0,0 0 1 0 0,0 0-1 0 0,0-1 1 0 0,0 1 0 0 0,0-1-1 0 0,0 1 1 0 0,0-1-1 0 0,0 0 1 0 0,-1 0-1 0 0,1-1 1 0 0,-1 1-1 0 0,0 0 1 0 0,1-1-1 0 0,-1 0 1 0 0,0 1-1 0 0,-1-1 1 0 0,1 0-1 0 0,0 0 1 0 0,-1 0-1 0 0,1 0 1 0 0,-1 0-1 0 0,0 0 1 0 0,0 0-1 0 0,1-6 1 0 0,-2-16-4956 0 0,-1 14-81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4.912"/>
    </inkml:context>
    <inkml:brush xml:id="br0">
      <inkml:brushProperty name="width" value="0.05" units="cm"/>
      <inkml:brushProperty name="height" value="0.05" units="cm"/>
      <inkml:brushProperty name="color" value="#00A0D7"/>
    </inkml:brush>
  </inkml:definitions>
  <inkml:trace contextRef="#ctx0" brushRef="#br0">37 57 5495 0 0,'0'0'14'0'0,"0"0"1"0"0,0 0-1 0 0,0 0 0 0 0,0 0 0 0 0,0 0 0 0 0,0 0 0 0 0,0 0 0 0 0,0 0 0 0 0,0 0 0 0 0,0 0 0 0 0,0 0 0 0 0,0 0 0 0 0,-1 0 0 0 0,1 0 0 0 0,0 0 1 0 0,0 0-1 0 0,0 0 0 0 0,0 0 0 0 0,0 0 0 0 0,0 0 0 0 0,0 0 0 0 0,0 0 0 0 0,0 0 0 0 0,0 0 0 0 0,-1 0 0 0 0,1 0 0 0 0,0 0 0 0 0,0 0 0 0 0,0 0 1 0 0,0 0-1 0 0,0 0 0 0 0,0 0 0 0 0,0 0 0 0 0,0 0 0 0 0,0 0 0 0 0,0 0 0 0 0,0 0 0 0 0,0 0 0 0 0,0 1 0 0 0,-1-1 0 0 0,1 0 0 0 0,0 0 0 0 0,0 0 0 0 0,0 0 1 0 0,0 0-1 0 0,0 0 0 0 0,0 0 0 0 0,0 0 0 0 0,0 0 0 0 0,0 0 0 0 0,0 0 0 0 0,0 1 0 0 0,-2 7 541 0 0,0 11 332 0 0,-1 58 1221 0 0,-1 147 1123 0 0,7-207-2665 0 0,-3-14-24 0 0,0-11-201 0 0,-10-70-20 0 0,-4-42-291 0 0,13 97-52 0 0,1 0 1 0 0,0-1-1 0 0,5-24 0 0 0,-4 43 20 0 0,-1 1-1 0 0,1-1 0 0 0,1 1 1 0 0,-1-1-1 0 0,1 1 1 0 0,0 0-1 0 0,0 0 0 0 0,0 0 1 0 0,0 0-1 0 0,1 0 0 0 0,-1 0 1 0 0,1 0-1 0 0,6-5 1 0 0,-6 7-1 0 0,-1 0 0 0 0,1 0 0 0 0,0 0 0 0 0,0 0 0 0 0,0 1 1 0 0,0 0-1 0 0,0-1 0 0 0,0 1 0 0 0,0 0 0 0 0,1 0 0 0 0,-1 1 1 0 0,0-1-1 0 0,0 1 0 0 0,1-1 0 0 0,-1 1 0 0 0,0 0 0 0 0,1 0 1 0 0,-1 1-1 0 0,6 0 0 0 0,-2 1-3 0 0,-1 0 1 0 0,0 0-1 0 0,0 1 1 0 0,0-1-1 0 0,0 1 0 0 0,0 0 1 0 0,-1 1-1 0 0,0-1 1 0 0,1 1-1 0 0,-1 0 1 0 0,-1 1-1 0 0,7 5 0 0 0,-9-7 7 0 0,0-1-1 0 0,0 1 0 0 0,1 0 0 0 0,-2 0 1 0 0,1 0-1 0 0,0 0 0 0 0,0 0 0 0 0,-1 0 1 0 0,0 0-1 0 0,0 0 0 0 0,0 1 0 0 0,0-1 0 0 0,0 0 1 0 0,-1 1-1 0 0,1-1 0 0 0,-1 1 0 0 0,0-1 1 0 0,0 1-1 0 0,0-1 0 0 0,-1 0 0 0 0,1 1 1 0 0,-1-1-1 0 0,0 1 0 0 0,-2 5 0 0 0,1-4 3 0 0,-1-1-1 0 0,0 0 0 0 0,0 0 1 0 0,0 0-1 0 0,0-1 1 0 0,-1 1-1 0 0,1-1 0 0 0,-1 1 1 0 0,0-1-1 0 0,0-1 1 0 0,0 1-1 0 0,-1 0 0 0 0,1-1 1 0 0,-8 3-1 0 0,7-3 1 0 0,-1 1 0 0 0,1-2 0 0 0,-1 1 0 0 0,0-1 0 0 0,0 1 0 0 0,1-2 0 0 0,-1 1 0 0 0,0-1 0 0 0,0 1 0 0 0,0-2 0 0 0,-12-1 0 0 0,17 2-33 0 0,0 0-1 0 0,0 0 1 0 0,0-1-1 0 0,0 1 1 0 0,0 0 0 0 0,0-1-1 0 0,0 1 1 0 0,0-1-1 0 0,0 1 1 0 0,1-1-1 0 0,-1 0 1 0 0,0 1-1 0 0,0-1 1 0 0,0 0 0 0 0,0 1-1 0 0,1-1 1 0 0,-1 0-1 0 0,0 0 1 0 0,1 0-1 0 0,-1 0 1 0 0,1 0-1 0 0,-1 0 1 0 0,0-1 0 0 0,1 0-89 0 0,0 0 1 0 0,0 1 0 0 0,0-1 0 0 0,0 0 0 0 0,0 1 0 0 0,0-1 0 0 0,0 0 0 0 0,0 0 0 0 0,1 1 0 0 0,-1-1 0 0 0,1 1-1 0 0,-1-1 1 0 0,2-2 0 0 0,0 0-118 0 0,0 1-1 0 0,0-1 0 0 0,0 0 1 0 0,1 1-1 0 0,0-1 0 0 0,-1 1 1 0 0,1 0-1 0 0,0 0 0 0 0,0 0 1 0 0,1 1-1 0 0,4-4 0 0 0,-5 4 166 0 0,0 1 0 0 0,1 0 0 0 0,-1 0 0 0 0,1 0 0 0 0,0 0 0 0 0,-1 0 0 0 0,1 1 0 0 0,0 0 0 0 0,-1 0 0 0 0,1 0-1 0 0,0 0 1 0 0,-1 0 0 0 0,1 1 0 0 0,0-1 0 0 0,-1 1 0 0 0,1 0 0 0 0,-1 0 0 0 0,1 1 0 0 0,-1-1 0 0 0,0 1 0 0 0,1-1 0 0 0,-1 1-1 0 0,0 0 1 0 0,0 0 0 0 0,0 1 0 0 0,0-1 0 0 0,3 4 0 0 0,-1-1 103 0 0,-1 0 0 0 0,0-1 0 0 0,0 1 0 0 0,-1 0 0 0 0,1 1-1 0 0,-1-1 1 0 0,0 1 0 0 0,-1-1 0 0 0,1 1 0 0 0,-1 0 0 0 0,0 0 0 0 0,-1 0 0 0 0,1 0 0 0 0,-1 0-1 0 0,0 10 1 0 0,-1 22 2152 0 0,-3-52-313 0 0,3-7-942 0 0,6-35-1 0 0,-3 36-729 0 0,-3 14-169 0 0,1 0 0 0 0,-1 0 0 0 0,1 0 1 0 0,0 1-1 0 0,1-1 0 0 0,0 0 0 0 0,0 1 0 0 0,0-1 1 0 0,0 1-1 0 0,5-8 0 0 0,-6 12-28 0 0,-1 1 1 0 0,1-1-1 0 0,0 1 1 0 0,-1-1-1 0 0,1 1 1 0 0,0-1-1 0 0,-1 1 1 0 0,1-1-1 0 0,0 1 1 0 0,0-1-1 0 0,-1 1 0 0 0,1 0 1 0 0,0 0-1 0 0,0-1 1 0 0,-1 1-1 0 0,1 0 1 0 0,0 0-1 0 0,0 0 1 0 0,0 0-1 0 0,0 0 1 0 0,-1 0-1 0 0,1 0 1 0 0,0 0-1 0 0,0 0 0 0 0,0 0 1 0 0,0 1-1 0 0,-1-1 1 0 0,1 0-1 0 0,0 0 1 0 0,0 1-1 0 0,-1-1 1 0 0,1 1-1 0 0,0-1 1 0 0,1 1-1 0 0,2 2-868 0 0,0 0 1 0 0,0 0-1 0 0,-1 1 0 0 0,5 4 1 0 0,-7-7 482 0 0,7 7-3819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39.612"/>
    </inkml:context>
    <inkml:brush xml:id="br0">
      <inkml:brushProperty name="width" value="0.05" units="cm"/>
      <inkml:brushProperty name="height" value="0.05" units="cm"/>
      <inkml:brushProperty name="color" value="#00A0D7"/>
    </inkml:brush>
  </inkml:definitions>
  <inkml:trace contextRef="#ctx0" brushRef="#br0">32 61 5903 0 0,'-3'3'882'0'0,"0"0"0"0"0,0 0 0 0 0,1 1-1 0 0,0 0 1 0 0,-3 5 0 0 0,2-4-406 0 0,1 0 0 0 0,0 0 0 0 0,1 0 0 0 0,-1 1 0 0 0,1-1 0 0 0,-1 11 0 0 0,2-16-458 0 0,-1 0 0 0 0,1 1 0 0 0,0-1 0 0 0,0 0 0 0 0,0 0 0 0 0,0 1 1 0 0,0-1-1 0 0,0 0 0 0 0,0 1 0 0 0,0-1 0 0 0,0 0 0 0 0,0 0 0 0 0,0 1 0 0 0,0-1 0 0 0,0 0 0 0 0,0 0 0 0 0,0 1 0 0 0,1-1 1 0 0,-1 0-1 0 0,0 0 0 0 0,0 1 0 0 0,0-1 0 0 0,0 0 0 0 0,0 0 0 0 0,0 0 0 0 0,1 1 0 0 0,-1-1 0 0 0,0 0 0 0 0,0 0 0 0 0,0 0 1 0 0,1 1-1 0 0,-1-1 0 0 0,0 0 0 0 0,0 0 0 0 0,1 0 0 0 0,-1 0 0 0 0,0 0 0 0 0,1 1 0 0 0,9-7 202 0 0,9-13-142 0 0,-7 3 53 0 0,11-19 0 0 0,-16 22-89 0 0,2 0 0 0 0,0 1 0 0 0,12-14 0 0 0,-20 26-24 0 0,-1-1 0 0 0,0 1 0 0 0,0 0 0 0 0,0 0 0 0 0,0 0 0 0 0,0 0 0 0 0,0-1 0 0 0,1 1 0 0 0,-1 0 0 0 0,0 0 0 0 0,0 0 0 0 0,0 0 0 0 0,0 0 0 0 0,1 0 0 0 0,-1-1 0 0 0,0 1 0 0 0,0 0 0 0 0,0 0 0 0 0,1 0 0 0 0,-1 0 0 0 0,0 0 0 0 0,0 0 0 0 0,0 0 0 0 0,1 0 0 0 0,-1 0 0 0 0,0 0 0 0 0,0 0 0 0 0,0 0 0 0 0,1 0 0 0 0,-1 0 0 0 0,0 0 0 0 0,0 0 0 0 0,0 0 0 0 0,1 0 0 0 0,-1 1 0 0 0,0-1 0 0 0,0 0 0 0 0,1 0 0 0 0,2 9 822 0 0,-3 17 349 0 0,0-23-1153 0 0,-1 3 183 0 0,1 0 0 0 0,0 0 1 0 0,1 1-1 0 0,-1-1 0 0 0,1 0 1 0 0,1 0-1 0 0,1 6 0 0 0,-2-10-281 0 0,-1 0 0 0 0,1 0 1 0 0,0 0-1 0 0,1-1 0 0 0,-1 1 0 0 0,0 0 0 0 0,0-1 0 0 0,1 1 1 0 0,-1-1-1 0 0,3 2 0 0 0,-2-1-442 0 0,0-1 0 0 0,0 1-1 0 0,0-1 1 0 0,1 0 0 0 0,-1 0 0 0 0,0 0 0 0 0,1-1-1 0 0,-1 1 1 0 0,0 0 0 0 0,4-1 0 0 0,2 2-5623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5.458"/>
    </inkml:context>
    <inkml:brush xml:id="br0">
      <inkml:brushProperty name="width" value="0.05" units="cm"/>
      <inkml:brushProperty name="height" value="0.05" units="cm"/>
      <inkml:brushProperty name="color" value="#00A0D7"/>
    </inkml:brush>
  </inkml:definitions>
  <inkml:trace contextRef="#ctx0" brushRef="#br0">8 168 4031 0 0,'3'-1'364'0'0,"-1"-2"0"0"0,1 1-1 0 0,0 0 1 0 0,-1 0 0 0 0,1-1-1 0 0,-1 0 1 0 0,0 1 0 0 0,3-5-1 0 0,1-1-325 0 0,2 0 169 0 0,-1-1-1 0 0,-1 0 1 0 0,7-12-1 0 0,-11 18-182 0 0,0-1 0 0 0,0 0-1 0 0,-1 1 1 0 0,0-1-1 0 0,1 0 1 0 0,-2 0 0 0 0,1 0-1 0 0,0 0 1 0 0,-1 0 0 0 0,1 0-1 0 0,-1 0 1 0 0,-1-6-1 0 0,1 10 16 0 0,0-1 0 0 0,0 1 0 0 0,0-1-1 0 0,0 1 1 0 0,0-1 0 0 0,0 1 0 0 0,0-1-1 0 0,0 1 1 0 0,-1-1 0 0 0,1 1 0 0 0,0-1-1 0 0,0 1 1 0 0,0-1 0 0 0,-1 1 0 0 0,1 0-1 0 0,0-1 1 0 0,-1 1 0 0 0,1-1 0 0 0,0 1-1 0 0,-1 0 1 0 0,1-1 0 0 0,0 1 0 0 0,-1 0-1 0 0,1 0 1 0 0,-1-1 0 0 0,1 1 0 0 0,-1 0-1 0 0,1 0 1 0 0,0-1 0 0 0,-1 1 0 0 0,1 0-1 0 0,-1 0 1 0 0,1 0 0 0 0,-1 0 0 0 0,1 0-1 0 0,-1 0 1 0 0,1 0 0 0 0,-1 0 0 0 0,1 0-1 0 0,-1 0 1 0 0,1 0 0 0 0,-1 0 0 0 0,1 0-1 0 0,-1 0 1 0 0,1 1 0 0 0,-1-1 0 0 0,1 0-1 0 0,-1 0 1 0 0,1 0 0 0 0,-1 1 0 0 0,1-1-1 0 0,0 0 1 0 0,-1 1 0 0 0,-2 1 116 0 0,1-1 1 0 0,-1 1 0 0 0,1 0-1 0 0,0 0 1 0 0,0 0-1 0 0,0 0 1 0 0,-4 4 0 0 0,-2 7 407 0 0,1 0 1 0 0,-12 27-1 0 0,17-35-451 0 0,0 0 0 0 0,1 0 0 0 0,-1 1 0 0 0,1-1 0 0 0,1 0 0 0 0,-1 0 0 0 0,1 1-1 0 0,0-1 1 0 0,0 0 0 0 0,0 1 0 0 0,3 9 0 0 0,-3-13-106 0 0,0-1 0 0 0,1 1 0 0 0,-1-1-1 0 0,1 1 1 0 0,0-1 0 0 0,-1 1 0 0 0,1-1 0 0 0,0 0 0 0 0,0 0 0 0 0,0 1 0 0 0,0-1 0 0 0,0 0-1 0 0,0 0 1 0 0,0 0 0 0 0,0 0 0 0 0,0 0 0 0 0,0 0 0 0 0,1 0 0 0 0,-1 0 0 0 0,2 0 0 0 0,0 0 7 0 0,-1 0 0 0 0,1-1 1 0 0,-1 1-1 0 0,1-1 0 0 0,-1 0 1 0 0,1 0-1 0 0,0 0 0 0 0,-1 0 1 0 0,1 0-1 0 0,-1 0 0 0 0,4-2 1 0 0,1 0 10 0 0,1 0 1 0 0,-1 0 0 0 0,0-1-1 0 0,0-1 1 0 0,0 1 0 0 0,0-1 0 0 0,6-5-1 0 0,-3 1-130 0 0,0-1 0 0 0,-1 0 0 0 0,1-1 0 0 0,-2 0-1 0 0,0 0 1 0 0,0-1 0 0 0,-1 0 0 0 0,0 0 0 0 0,-1-1-1 0 0,5-13 1 0 0,-9 22 85 0 0,-1 0-1 0 0,0 0 0 0 0,0 0 0 0 0,-1 0 1 0 0,1 0-1 0 0,-1 0 0 0 0,0 0 1 0 0,1-1-1 0 0,-1 1 0 0 0,-1 0 0 0 0,1 0 1 0 0,0 0-1 0 0,-2-4 0 0 0,2 7 24 0 0,0 0 0 0 0,0 0-1 0 0,0-1 1 0 0,0 1 0 0 0,0 0-1 0 0,0 0 1 0 0,0 0 0 0 0,0 0-1 0 0,0-1 1 0 0,0 1-1 0 0,0 0 1 0 0,0 0 0 0 0,0 0-1 0 0,0 0 1 0 0,0-1 0 0 0,-1 1-1 0 0,1 0 1 0 0,0 0 0 0 0,0 0-1 0 0,0 0 1 0 0,0 0 0 0 0,0 0-1 0 0,-1 0 1 0 0,1 0 0 0 0,0-1-1 0 0,0 1 1 0 0,0 0 0 0 0,0 0-1 0 0,0 0 1 0 0,-1 0 0 0 0,1 0-1 0 0,0 0 1 0 0,0 0-1 0 0,0 0 1 0 0,0 0 0 0 0,-1 0-1 0 0,1 0 1 0 0,0 0 0 0 0,0 0-1 0 0,0 0 1 0 0,-1 0 0 0 0,-7 7 4 0 0,-3 9 129 0 0,10-12-79 0 0,-1 0 0 0 0,1 1 0 0 0,-1-1 0 0 0,1 0 0 0 0,1 1 0 0 0,-1-1 1 0 0,1 1-1 0 0,-1 0 0 0 0,1-1 0 0 0,1 1 0 0 0,-1-1 0 0 0,1 1 0 0 0,-1-1 0 0 0,1 1 0 0 0,1-1 0 0 0,-1 0 0 0 0,4 9 0 0 0,-4-11-52 0 0,0 1-1 0 0,0-1 0 0 0,1 0 0 0 0,-1 0 0 0 0,1 1 1 0 0,-1-1-1 0 0,1 0 0 0 0,0 0 0 0 0,0 0 0 0 0,0-1 1 0 0,0 1-1 0 0,0 0 0 0 0,0-1 0 0 0,0 0 0 0 0,1 1 0 0 0,-1-1 1 0 0,0 0-1 0 0,1 0 0 0 0,-1 0 0 0 0,1 0 0 0 0,0-1 1 0 0,-1 1-1 0 0,1-1 0 0 0,-1 1 0 0 0,1-1 0 0 0,0 0 0 0 0,-1 0 1 0 0,1 0-1 0 0,0 0 0 0 0,-1-1 0 0 0,1 1 0 0 0,2-2 1 0 0,-2 1-54 0 0,0 0 0 0 0,1-1 0 0 0,-1 0 1 0 0,0 0-1 0 0,-1 0 0 0 0,1 0 0 0 0,0 0 1 0 0,0-1-1 0 0,-1 1 0 0 0,0-1 0 0 0,1 1 1 0 0,-1-1-1 0 0,0 0 0 0 0,2-5 0 0 0,1 1-208 0 0,-1-1 0 0 0,0 0 0 0 0,-1-1 0 0 0,4-12-1 0 0,4-36-333 0 0,-9 99 1648 0 0,-2-28-861 0 0,1 0-1 0 0,0 0 0 0 0,1 0 0 0 0,1 0 1 0 0,0 0-1 0 0,7 19 0 0 0,-8-28-4344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5.701"/>
    </inkml:context>
    <inkml:brush xml:id="br0">
      <inkml:brushProperty name="width" value="0.05" units="cm"/>
      <inkml:brushProperty name="height" value="0.05" units="cm"/>
      <inkml:brushProperty name="color" value="#00A0D7"/>
    </inkml:brush>
  </inkml:definitions>
  <inkml:trace contextRef="#ctx0" brushRef="#br0">0 1 4863 0 0,'9'1'327'0'0,"0"1"-1"0"0,-1 0 0 0 0,1 1 1 0 0,12 5-1 0 0,-16-6-300 0 0,-1 0-1 0 0,0 0 1 0 0,0 1-1 0 0,0-1 1 0 0,0 1-1 0 0,-1 0 0 0 0,1 0 1 0 0,-1 0-1 0 0,0 0 1 0 0,5 7-1 0 0,-7-9-20 0 0,-1 0 0 0 0,1 0 0 0 0,-1 1 0 0 0,0-1 0 0 0,1 0 0 0 0,-1 1 0 0 0,0-1 0 0 0,0 0-1 0 0,0 1 1 0 0,0-1 0 0 0,0 0 0 0 0,-1 1 0 0 0,1-1 0 0 0,0 0 0 0 0,-1 1 0 0 0,1-1 0 0 0,-1 0 0 0 0,1 0-1 0 0,-1 1 1 0 0,1-1 0 0 0,-1 0 0 0 0,0 0 0 0 0,0 0 0 0 0,1 0 0 0 0,-1 0 0 0 0,0 0 0 0 0,0 0 0 0 0,0 0-1 0 0,0 0 1 0 0,0 0 0 0 0,0-1 0 0 0,-1 1 0 0 0,1 0 0 0 0,0-1 0 0 0,0 1 0 0 0,-1-1 0 0 0,1 1 0 0 0,0-1-1 0 0,0 0 1 0 0,-1 1 0 0 0,1-1 0 0 0,0 0 0 0 0,-1 0 0 0 0,1 0 0 0 0,0 0 0 0 0,-1 0 0 0 0,1 0-1 0 0,-2-1 1 0 0,3 1-3 0 0,0 0 0 0 0,0 0 0 0 0,0 0 0 0 0,0 0 0 0 0,0 0 0 0 0,-1 0-1 0 0,1 0 1 0 0,0 0 0 0 0,0 0 0 0 0,0 0 0 0 0,0 0 0 0 0,0 0 0 0 0,0 0 0 0 0,0 0-1 0 0,0 0 1 0 0,0-1 0 0 0,-1 1 0 0 0,1 0 0 0 0,0 0 0 0 0,0 0 0 0 0,0 0 0 0 0,0 0-1 0 0,0 0 1 0 0,0 0 0 0 0,0 0 0 0 0,0-1 0 0 0,0 1 0 0 0,0 0 0 0 0,0 0 0 0 0,0 0-1 0 0,0 0 1 0 0,0 0 0 0 0,0 0 0 0 0,0 0 0 0 0,0-1 0 0 0,0 1 0 0 0,0 0-1 0 0,0 0 1 0 0,0 0 0 0 0,0 0 0 0 0,0 0 0 0 0,0 0 0 0 0,0 0 0 0 0,0 0 0 0 0,0-1-1 0 0,0 1 1 0 0,0 0 0 0 0,1 0 0 0 0,5-5 196 0 0,8-2 51 0 0,0 5-398 0 0,-5 3 63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6.031"/>
    </inkml:context>
    <inkml:brush xml:id="br0">
      <inkml:brushProperty name="width" value="0.05" units="cm"/>
      <inkml:brushProperty name="height" value="0.05" units="cm"/>
      <inkml:brushProperty name="color" value="#00A0D7"/>
    </inkml:brush>
  </inkml:definitions>
  <inkml:trace contextRef="#ctx0" brushRef="#br0">70 1 2847 0 0,'-7'4'1024'0'0,"0"1"0"0"0,0 1 0 0 0,-7 7 0 0 0,12-11-780 0 0,0 0 1 0 0,0 1 0 0 0,0-1-1 0 0,1 0 1 0 0,-1 1-1 0 0,1-1 1 0 0,-1 1 0 0 0,1 0-1 0 0,0-1 1 0 0,0 1-1 0 0,0 0 1 0 0,0 0 0 0 0,0 4-1 0 0,1-6-156 0 0,0 0-1 0 0,0 0 0 0 0,0 0 0 0 0,1 0 0 0 0,-1 0 1 0 0,0 0-1 0 0,1 0 0 0 0,-1 0 0 0 0,0-1 0 0 0,1 1 1 0 0,-1 0-1 0 0,1 0 0 0 0,0 0 0 0 0,-1-1 1 0 0,1 1-1 0 0,-1 0 0 0 0,1 0 0 0 0,0-1 0 0 0,0 1 1 0 0,-1-1-1 0 0,1 1 0 0 0,0 0 0 0 0,0-1 0 0 0,0 0 1 0 0,1 1-1 0 0,29 10 430 0 0,-15-5-382 0 0,-15-6-133 0 0,0 1-1 0 0,-1-1 1 0 0,1 0-1 0 0,0 1 0 0 0,-1-1 1 0 0,1 1-1 0 0,-1-1 1 0 0,1 0-1 0 0,-1 1 0 0 0,1-1 1 0 0,-1 1-1 0 0,1 0 1 0 0,-1-1-1 0 0,1 1 0 0 0,-1-1 1 0 0,0 1-1 0 0,1 0 1 0 0,-1-1-1 0 0,0 1 0 0 0,1 0 1 0 0,-1-1-1 0 0,0 1 1 0 0,0 0-1 0 0,0 0 0 0 0,0 1 1 0 0,0-1 6 0 0,0 1 1 0 0,-1 0-1 0 0,1-1 1 0 0,0 1-1 0 0,-1-1 1 0 0,0 1-1 0 0,1-1 1 0 0,-1 1-1 0 0,0-1 0 0 0,0 0 1 0 0,-1 2-1 0 0,-2 3 26 0 0,-1-1 0 0 0,0 0 0 0 0,-1 0-1 0 0,-5 5 1 0 0,6-6-32 0 0,1-1-1 0 0,-1 0 1 0 0,1 0 0 0 0,-1 0-1 0 0,0-1 1 0 0,0 1 0 0 0,-8 2-1 0 0,12-6-29 0 0,1 1 0 0 0,0 0 0 0 0,0 0-1 0 0,0-1 1 0 0,0 1 0 0 0,-1 0-1 0 0,1 0 1 0 0,0-1 0 0 0,0 1 0 0 0,0 0-1 0 0,0-1 1 0 0,0 1 0 0 0,0 0 0 0 0,0 0-1 0 0,0-1 1 0 0,0 1 0 0 0,0 0 0 0 0,0-1-1 0 0,0 1 1 0 0,0 0 0 0 0,0-1 0 0 0,0 1-1 0 0,0 0 1 0 0,0 0 0 0 0,0-1 0 0 0,0 1-1 0 0,1 0 1 0 0,-1-1 0 0 0,0 1 0 0 0,0 0-1 0 0,0 0 1 0 0,0-1 0 0 0,1 1 0 0 0,-1 0-1 0 0,0-1 1 0 0,8-13-2963 0 0,-7 13 2062 0 0,4-10-2814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6.208"/>
    </inkml:context>
    <inkml:brush xml:id="br0">
      <inkml:brushProperty name="width" value="0.05" units="cm"/>
      <inkml:brushProperty name="height" value="0.05" units="cm"/>
      <inkml:brushProperty name="color" value="#00A0D7"/>
    </inkml:brush>
  </inkml:definitions>
  <inkml:trace contextRef="#ctx0" brushRef="#br0">1 0 2015 0 0,'1'3'281'0'0,"1"-1"0"0"0,-1 1-1 0 0,0-1 1 0 0,0 1 0 0 0,0-1-1 0 0,0 1 1 0 0,0 0 0 0 0,-1 0-1 0 0,1-1 1 0 0,-1 1 0 0 0,1 4-1 0 0,-3 36 4885 0 0,1-17-4080 0 0,0-16-731 0 0,1-5-204 0 0,0 0-1 0 0,0 0 1 0 0,0-1-1 0 0,0 1 1 0 0,1 0 0 0 0,0 0-1 0 0,0 0 1 0 0,0 0 0 0 0,3 5-1 0 0,-3-14-334 0 0,0 0 0 0 0,0 0-1 0 0,0 0 1 0 0,0-1 0 0 0,-1-4-1 0 0,2-11-3806 0 0,-2 8 364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6.551"/>
    </inkml:context>
    <inkml:brush xml:id="br0">
      <inkml:brushProperty name="width" value="0.05" units="cm"/>
      <inkml:brushProperty name="height" value="0.05" units="cm"/>
      <inkml:brushProperty name="color" value="#00A0D7"/>
    </inkml:brush>
  </inkml:definitions>
  <inkml:trace contextRef="#ctx0" brushRef="#br0">1 1 3655 0 0,'3'6'860'0'0,"0"0"0"0"0,0 0 0 0 0,-1 0 0 0 0,0 1 0 0 0,2 11 0 0 0,18 74 3084 0 0,-22-92-3936 0 0,0 0 0 0 0,0 1 0 0 0,0-1 0 0 0,0 0 0 0 0,0 0 0 0 0,0 0 0 0 0,0 0-1 0 0,0 0 1 0 0,0 0 0 0 0,0 0 0 0 0,0 0 0 0 0,0 1 0 0 0,0-1 0 0 0,0 0 0 0 0,0 0 0 0 0,0 0-1 0 0,0 0 1 0 0,0 0 0 0 0,1 0 0 0 0,-1 0 0 0 0,0 0 0 0 0,0 0 0 0 0,0 0 0 0 0,0 0 0 0 0,0 0 0 0 0,0 0-1 0 0,0 1 1 0 0,0-1 0 0 0,0 0 0 0 0,1 0 0 0 0,-1 0 0 0 0,0 0 0 0 0,0 0 0 0 0,0 0 0 0 0,0 0-1 0 0,0 0 1 0 0,0 0 0 0 0,0 0 0 0 0,1 0 0 0 0,-1 0 0 0 0,0 0 0 0 0,0 0 0 0 0,0-1 0 0 0,0 1 0 0 0,6-4 215 0 0,2-6 26 0 0,-1-1-103 0 0,-1-1-1 0 0,-1 1 0 0 0,0-1 1 0 0,0 0-1 0 0,-2 0 0 0 0,1-1 1 0 0,-1 1-1 0 0,1-17 0 0 0,-4 29-144 0 0,0 0-1 0 0,0 0 0 0 0,0 0 0 0 0,0 0 0 0 0,0 0 1 0 0,0 0-1 0 0,0 0 0 0 0,0-1 0 0 0,0 1 1 0 0,1 0-1 0 0,-1 0 0 0 0,0 0 0 0 0,0 0 0 0 0,0 0 1 0 0,0 0-1 0 0,0 0 0 0 0,0 0 0 0 0,0 0 1 0 0,0 0-1 0 0,0-1 0 0 0,0 1 0 0 0,0 0 1 0 0,0 0-1 0 0,0 0 0 0 0,0 0 0 0 0,0 0 0 0 0,0 0 1 0 0,0 0-1 0 0,0 0 0 0 0,0 0 0 0 0,0-1 1 0 0,-1 1-1 0 0,1 0 0 0 0,0 0 0 0 0,0 0 0 0 0,0 0 1 0 0,0 0-1 0 0,0 0 0 0 0,0 0 0 0 0,0 0 1 0 0,0 0-1 0 0,0 0 0 0 0,0 0 0 0 0,0 0 1 0 0,0 0-1 0 0,0 0 0 0 0,-1-1 0 0 0,1 1 0 0 0,0 0 1 0 0,0 0-1 0 0,0 0 0 0 0,0 0 0 0 0,0 0 1 0 0,0 0-1 0 0,0 0 0 0 0,0 0 0 0 0,0 0 1 0 0,0 0-1 0 0,-1 0 0 0 0,1 0 0 0 0,0 0 0 0 0,0 0 1 0 0,0 0-1 0 0,0 0 0 0 0,0 1 0 0 0,-6 6 3 0 0,-5 11-5 0 0,10-15-45 0 0,0 0 1 0 0,0-1-1 0 0,0 1 0 0 0,1 0 0 0 0,-1 0 1 0 0,1 0-1 0 0,0-1 0 0 0,-1 1 0 0 0,1 0 1 0 0,1 0-1 0 0,-1 0 0 0 0,0 0 0 0 0,1 0 0 0 0,0 3 1 0 0,0-5-84 0 0,0 1 1 0 0,-1-1 0 0 0,1 0 0 0 0,0 0 0 0 0,0 1 0 0 0,0-1 0 0 0,-1 0-1 0 0,1 0 1 0 0,0 0 0 0 0,1 0 0 0 0,-1 0 0 0 0,0 0 0 0 0,0-1 0 0 0,0 1-1 0 0,0 0 1 0 0,1-1 0 0 0,-1 1 0 0 0,0 0 0 0 0,1-1 0 0 0,-1 0-1 0 0,0 1 1 0 0,1-1 0 0 0,-1 0 0 0 0,1 0 0 0 0,-1 1 0 0 0,1-1 0 0 0,-1 0-1 0 0,0-1 1 0 0,1 1 0 0 0,1 0 0 0 0,18-4-1539 0 0,-17 3 1546 0 0,0 0 1 0 0,0 0-1 0 0,0 1 1 0 0,0-1-1 0 0,6 1 1 0 0,-9 1 134 0 0,1-1 1 0 0,-1 0-1 0 0,1 1 1 0 0,-1-1-1 0 0,0 1 0 0 0,1-1 1 0 0,-1 1-1 0 0,0-1 1 0 0,1 1-1 0 0,-1 0 1 0 0,0 0-1 0 0,0 0 1 0 0,0 0-1 0 0,0 0 1 0 0,0 0-1 0 0,0 0 1 0 0,0 0-1 0 0,0 0 1 0 0,1 2-1 0 0,-1-1 35 0 0,0-1 0 0 0,-1 0 0 0 0,1 0 0 0 0,0 0 0 0 0,0 0 0 0 0,0 0-1 0 0,0 0 1 0 0,0 0 0 0 0,0 0 0 0 0,0-1 0 0 0,0 1 0 0 0,1 0 0 0 0,-1-1 0 0 0,0 1 0 0 0,0 0 0 0 0,1-1 0 0 0,-1 0-1 0 0,0 1 1 0 0,0-1 0 0 0,1 0 0 0 0,-1 1 0 0 0,0-1 0 0 0,1 0 0 0 0,-1 0 0 0 0,1 0 0 0 0,-1 0 0 0 0,0-1 0 0 0,3 1-1 0 0,1-2-459 0 0,1 0-1 0 0,0 0 1 0 0,-1-1-1 0 0,1 0 0 0 0,5-3 1 0 0,-10 5 349 0 0,12-6-2915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7.351"/>
    </inkml:context>
    <inkml:brush xml:id="br0">
      <inkml:brushProperty name="width" value="0.05" units="cm"/>
      <inkml:brushProperty name="height" value="0.05" units="cm"/>
      <inkml:brushProperty name="color" value="#00A0D7"/>
    </inkml:brush>
  </inkml:definitions>
  <inkml:trace contextRef="#ctx0" brushRef="#br0">274 0 4831 0 0,'-6'5'260'0'0,"0"0"-1"0"0,1 0 0 0 0,-1 1 1 0 0,1 0-1 0 0,0 0 0 0 0,-5 8 0 0 0,-23 44 2021 0 0,21-36-2151 0 0,8-13-12 0 0,-52 99 1387 0 0,45-84-1103 0 0,1 1 1 0 0,-10 40 0 0 0,20-64-411 0 0,0-1-1 0 0,0 1 1 0 0,0 0 0 0 0,0-1 0 0 0,-1 1 0 0 0,1 0 0 0 0,0-1 0 0 0,0 1-1 0 0,0 0 1 0 0,-1-1 0 0 0,1 1 0 0 0,0 0 0 0 0,-1-1 0 0 0,1 1 0 0 0,0-1-1 0 0,-1 1 1 0 0,1-1 0 0 0,-1 1 0 0 0,1-1 0 0 0,-1 1 0 0 0,1-1 0 0 0,-1 1-1 0 0,1-1 1 0 0,-1 0 0 0 0,1 1 0 0 0,-2-1 0 0 0,1 0-36 0 0,0 0 1 0 0,1 0 0 0 0,-1-1-1 0 0,0 1 1 0 0,0-1-1 0 0,1 1 1 0 0,-1 0-1 0 0,0-1 1 0 0,1 1 0 0 0,-1-1-1 0 0,1 0 1 0 0,-1 1-1 0 0,0-1 1 0 0,1 1-1 0 0,-1-1 1 0 0,1 0 0 0 0,-1-1-1 0 0,-4-6-588 0 0,1-1-1 0 0,-5-13 1 0 0,5 10 465 0 0,-1-1 1 0 0,-1 1-1 0 0,-10-16 0 0 0,16 28 171 0 0,0 0 0 0 0,0-1-1 0 0,0 1 1 0 0,0 0-1 0 0,0 0 1 0 0,0 0-1 0 0,0 0 1 0 0,0 0 0 0 0,0 0-1 0 0,0 0 1 0 0,0 0-1 0 0,-1 0 1 0 0,1 0 0 0 0,0 0-1 0 0,0 0 1 0 0,0 0-1 0 0,0 0 1 0 0,0 0 0 0 0,0 0-1 0 0,0 0 1 0 0,0 0-1 0 0,-1 0 1 0 0,1 0-1 0 0,0 0 1 0 0,0 0 0 0 0,0 0-1 0 0,0 0 1 0 0,0 0-1 0 0,0 0 1 0 0,0 0 0 0 0,0 0-1 0 0,-1 0 1 0 0,1 0-1 0 0,0 0 1 0 0,0 0 0 0 0,0 0-1 0 0,0 0 1 0 0,0 0-1 0 0,0 0 1 0 0,0 0-1 0 0,0 0 1 0 0,0 0 0 0 0,0 0-1 0 0,0 1 1 0 0,-1-1-1 0 0,1 0 1 0 0,0 0 0 0 0,0 0-1 0 0,0 0 1 0 0,0 0-1 0 0,-4 9 305 0 0,-1 10 298 0 0,5-13-329 0 0,0-1-1 0 0,0 1 1 0 0,1 0 0 0 0,0 0-1 0 0,0 0 1 0 0,1 0-1 0 0,0-1 1 0 0,4 11-1 0 0,-5-14-240 0 0,0-1-1 0 0,-1 0 0 0 0,1 1 0 0 0,0-1 0 0 0,0 1 1 0 0,1-1-1 0 0,-1 0 0 0 0,0 0 0 0 0,0 1 1 0 0,1-1-1 0 0,-1 0 0 0 0,0 0 0 0 0,1-1 0 0 0,-1 1 1 0 0,1 0-1 0 0,0 0 0 0 0,-1-1 0 0 0,1 1 0 0 0,-1-1 1 0 0,1 1-1 0 0,0-1 0 0 0,0 0 0 0 0,-1 1 0 0 0,1-1 1 0 0,0 0-1 0 0,-1 0 0 0 0,1 0 0 0 0,0-1 0 0 0,0 1 1 0 0,-1 0-1 0 0,1-1 0 0 0,0 1 0 0 0,-1-1 0 0 0,3 0 1 0 0,5-3 25 0 0,-1-1 0 0 0,1 1 0 0 0,-1-2 0 0 0,-1 1 0 0 0,14-12 0 0 0,-12 9-22 0 0,-1 2 0 0 0,1-1 0 0 0,17-9 0 0 0,-17 14-407 0 0,-4 4-3209 0 0,-3 3-533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8.271"/>
    </inkml:context>
    <inkml:brush xml:id="br0">
      <inkml:brushProperty name="width" value="0.05" units="cm"/>
      <inkml:brushProperty name="height" value="0.05" units="cm"/>
      <inkml:brushProperty name="color" value="#00A0D7"/>
    </inkml:brush>
  </inkml:definitions>
  <inkml:trace contextRef="#ctx0" brushRef="#br0">1 77 3655 0 0,'3'22'491'0'0,"-3"-12"-375"0"0,2 5 326 0 0,-2 27-1 0 0,1-2 213 0 0,-2-14-165 0 0,1-18-248 0 0,0 0 0 0 0,2 14 0 0 0,-2-14-69 0 0,4 16 289 0 0,-4-24-446 0 0,0 1 0 0 0,0-1 0 0 0,0 1 0 0 0,0-1 0 0 0,1 1 0 0 0,-1-1 0 0 0,0 1 0 0 0,0-1 1 0 0,0 0-1 0 0,1 1 0 0 0,-1-1 0 0 0,0 1 0 0 0,1-1 0 0 0,-1 0 0 0 0,0 1 0 0 0,1-1 0 0 0,-1 0 0 0 0,0 1 0 0 0,1-1 0 0 0,-1 0 0 0 0,1 0 0 0 0,-1 1 0 0 0,1-1 0 0 0,-1 0 1 0 0,1 0-1 0 0,-1 0 0 0 0,0 1 0 0 0,1-1 0 0 0,-1 0 0 0 0,1 0 0 0 0,-1 0 0 0 0,1 0 0 0 0,-1 0 0 0 0,1 0 0 0 0,-1 0 0 0 0,1 0 0 0 0,-1 0 0 0 0,1-1 0 0 0,1 1-2 0 0,-1-1 0 0 0,0 1 0 0 0,0-1-1 0 0,0 0 1 0 0,0 0 0 0 0,0 0 0 0 0,-1 1-1 0 0,1-1 1 0 0,0 0 0 0 0,0 0 0 0 0,0 0-1 0 0,-1 0 1 0 0,1 0 0 0 0,-1-1-1 0 0,1 1 1 0 0,-1 0 0 0 0,1-2 0 0 0,7-26 33 0 0,-6 19 42 0 0,10-34 167 0 0,-8 22-177 0 0,2 1 1 0 0,0-1-1 0 0,2 1 0 0 0,0 0 0 0 0,20-35 0 0 0,-25 52-39 0 0,-1 0-1 0 0,1 0 1 0 0,0 1-1 0 0,0-1 1 0 0,1 1-1 0 0,-1-1 0 0 0,1 1 1 0 0,0 0-1 0 0,0 1 1 0 0,0-1-1 0 0,8-3 1 0 0,-10 5 2 0 0,0 0 0 0 0,0 1 1 0 0,0-1-1 0 0,0 1 1 0 0,0 0-1 0 0,0 0 1 0 0,0 0-1 0 0,0 0 0 0 0,0 0 1 0 0,0 0-1 0 0,0 0 1 0 0,0 1-1 0 0,0-1 1 0 0,0 1-1 0 0,0-1 0 0 0,0 1 1 0 0,0 0-1 0 0,0 0 1 0 0,0 0-1 0 0,0 0 1 0 0,0 0-1 0 0,-1 0 0 0 0,1 0 1 0 0,0 1-1 0 0,-1-1 1 0 0,1 1-1 0 0,-1-1 1 0 0,2 4-1 0 0,-1-3 5 0 0,0 0-1 0 0,0 1 1 0 0,-1-1-1 0 0,1 1 1 0 0,-1-1-1 0 0,0 1 1 0 0,0-1-1 0 0,0 1 1 0 0,0 0-1 0 0,0 0 1 0 0,-1-1-1 0 0,1 1 1 0 0,-1 0 0 0 0,0 0-1 0 0,1 0 1 0 0,-1 0-1 0 0,-1 5 1 0 0,0-4-29 0 0,0 0 1 0 0,0 0 0 0 0,0 0 0 0 0,-1 0-1 0 0,0 0 1 0 0,1 0 0 0 0,-1-1 0 0 0,-1 1 0 0 0,1-1-1 0 0,0 1 1 0 0,-6 5 0 0 0,6-7-22 0 0,-1 1 1 0 0,1 0-1 0 0,-1-1 1 0 0,0 0-1 0 0,0 1 1 0 0,0-1-1 0 0,0 0 1 0 0,0-1-1 0 0,0 1 0 0 0,-1 0 1 0 0,1-1-1 0 0,-1 0 1 0 0,1 0-1 0 0,-1 0 1 0 0,1 0-1 0 0,-1 0 1 0 0,1-1-1 0 0,-1 0 1 0 0,0 0-1 0 0,1 0 1 0 0,-1 0-1 0 0,0 0 0 0 0,1-1 1 0 0,-1 1-1 0 0,1-1 1 0 0,-1 0-1 0 0,1 0 1 0 0,-1-1-1 0 0,-5-2 1 0 0,5 2-4 0 0,0-1 1 0 0,0-1 0 0 0,0 1 0 0 0,0 0 0 0 0,1-1-1 0 0,-1 0 1 0 0,1 0 0 0 0,-4-5 0 0 0,7 6 19 0 0,6 4-69 0 0,5 6-77 0 0,-6-2 172 0 0,1 0 0 0 0,-2 1 0 0 0,1 0 1 0 0,-1 0-1 0 0,0 0 0 0 0,0 0 0 0 0,4 10 1 0 0,10 14 38 0 0,-3-3-23 0 0,-11-18 6 0 0,1 0 1 0 0,9 12-1 0 0,-13-19-20 0 0,1 0-1 0 0,0 0 1 0 0,0 0-1 0 0,0 0 1 0 0,0 0 0 0 0,1 0-1 0 0,-1-1 1 0 0,0 1 0 0 0,1-1-1 0 0,-1 1 1 0 0,1-1-1 0 0,0 0 1 0 0,3 1 0 0 0,-4-2-45 0 0,0 0 0 0 0,-1 0 0 0 0,1 0 0 0 0,0 0 0 0 0,0 0 0 0 0,0-1-1 0 0,0 1 1 0 0,-1-1 0 0 0,1 1 0 0 0,0-1 0 0 0,0 0 0 0 0,-1 0 0 0 0,1 0 0 0 0,-1 1 0 0 0,1-2 0 0 0,-1 1 0 0 0,1 0 0 0 0,-1 0 0 0 0,1 0 0 0 0,-1-1 0 0 0,0 1 0 0 0,0 0 0 0 0,1-3 0 0 0,3-2-35 0 0,0-1 0 0 0,0 0 0 0 0,6-14-1 0 0,-7 12-237 0 0,0-1 0 0 0,-1 0 0 0 0,0-1-1 0 0,2-19 1 0 0,-4 25 223 0 0,0 0 1 0 0,-1 0-1 0 0,0-1 0 0 0,0 1 0 0 0,-1 0 0 0 0,1 0 0 0 0,-1-1 1 0 0,0 1-1 0 0,0 0 0 0 0,-1 0 0 0 0,-3-8 0 0 0,5 13 54 0 0,0 0 0 0 0,0 0-1 0 0,0-1 1 0 0,0 1-1 0 0,0 0 1 0 0,-1 0 0 0 0,1 0-1 0 0,0 0 1 0 0,0 0 0 0 0,0-1-1 0 0,0 1 1 0 0,0 0-1 0 0,0 0 1 0 0,-1 0 0 0 0,1 0-1 0 0,0 0 1 0 0,0 0-1 0 0,0 0 1 0 0,0 0 0 0 0,0-1-1 0 0,-1 1 1 0 0,1 0 0 0 0,0 0-1 0 0,0 0 1 0 0,0 0-1 0 0,0 0 1 0 0,-1 0 0 0 0,1 0-1 0 0,0 0 1 0 0,0 0 0 0 0,0 0-1 0 0,-1 0 1 0 0,1 0-1 0 0,0 0 1 0 0,0 0 0 0 0,0 0-1 0 0,-6 6 49 0 0,-3 11 185 0 0,9-17-204 0 0,-4 10 122 0 0,1-1 0 0 0,0 1 0 0 0,0 0-1 0 0,1 0 1 0 0,1 0 0 0 0,-1 0 0 0 0,2 0-1 0 0,-1 0 1 0 0,1 0 0 0 0,1 0 0 0 0,0 0 0 0 0,2 10-1 0 0,-2-17-113 0 0,0 0 1 0 0,0 0-1 0 0,0-1 0 0 0,0 1 0 0 0,1 0 0 0 0,-1 0 0 0 0,1-1 0 0 0,0 1 1 0 0,-1-1-1 0 0,1 0 0 0 0,0 1 0 0 0,1-1 0 0 0,-1 0 0 0 0,0 0 0 0 0,0 0 1 0 0,1-1-1 0 0,0 1 0 0 0,-1 0 0 0 0,1-1 0 0 0,0 0 0 0 0,-1 1 0 0 0,1-1 1 0 0,0 0-1 0 0,0-1 0 0 0,0 1 0 0 0,0 0 0 0 0,0-1 0 0 0,6 0 0 0 0,-3 1-33 0 0,0-2 0 0 0,0 1 0 0 0,0-1 0 0 0,1 0 0 0 0,-1 0 0 0 0,0 0 0 0 0,0-1 0 0 0,0 0 0 0 0,-1 0 0 0 0,1-1-1 0 0,0 0 1 0 0,9-6 0 0 0,-10 6-60 0 0,-1-1-1 0 0,1 1 0 0 0,-1-1 1 0 0,0 0-1 0 0,-1 0 0 0 0,1-1 1 0 0,-1 1-1 0 0,0-1 0 0 0,0 0 1 0 0,0 0-1 0 0,-1 0 0 0 0,3-6 1 0 0,-2 2-322 0 0,-1-1 1 0 0,0 0 0 0 0,0 0 0 0 0,-1 1 0 0 0,0-20-1 0 0,-1 29 381 0 0,0 0-1 0 0,-1 0 0 0 0,1 0 0 0 0,0 0 1 0 0,0 0-1 0 0,0 1 0 0 0,0-1 1 0 0,0 0-1 0 0,0 0 0 0 0,0 0 0 0 0,0 0 1 0 0,0 0-1 0 0,-1 0 0 0 0,1 0 1 0 0,0 0-1 0 0,0 0 0 0 0,0 0 0 0 0,0 0 1 0 0,0 1-1 0 0,0-1 0 0 0,0 0 1 0 0,-1 0-1 0 0,1 0 0 0 0,0 0 0 0 0,0 0 1 0 0,0 0-1 0 0,0 0 0 0 0,0 0 1 0 0,-1 0-1 0 0,1 0 0 0 0,0 0 0 0 0,0 0 1 0 0,0 0-1 0 0,0-1 0 0 0,0 1 0 0 0,0 0 1 0 0,-1 0-1 0 0,1 0 0 0 0,0 0 1 0 0,0 0-1 0 0,0 0 0 0 0,0 0 0 0 0,0 0 1 0 0,0 0-1 0 0,0 0 0 0 0,0 0 1 0 0,0-1-1 0 0,-1 1 0 0 0,1 0 0 0 0,0 0 1 0 0,0 0-1 0 0,0 0 0 0 0,0 0 1 0 0,0 0-1 0 0,0 0 0 0 0,0-1 0 0 0,0 1 1 0 0,0 0-1 0 0,0 0 0 0 0,-6 13 192 0 0,5-1-19 0 0,1-1 1 0 0,0 1-1 0 0,3 16 1 0 0,-3-24-185 0 0,1 0-1 0 0,-1-1 1 0 0,1 1 0 0 0,1 0-1 0 0,-1 0 1 0 0,0-1 0 0 0,1 1 0 0 0,0-1-1 0 0,-1 1 1 0 0,2-1 0 0 0,-1 0 0 0 0,0 0-1 0 0,6 6 1 0 0,-8-8-56 0 0,1-1 1 0 0,0 1 0 0 0,0 0-1 0 0,0-1 1 0 0,0 1-1 0 0,0-1 1 0 0,1 1-1 0 0,-1-1 1 0 0,0 0-1 0 0,0 1 1 0 0,0-1-1 0 0,0 0 1 0 0,0 0-1 0 0,1 0 1 0 0,-1 0-1 0 0,0 0 1 0 0,0 0-1 0 0,0 0 1 0 0,0 0-1 0 0,2 0 1 0 0,14-6-3659 0 0,-9 2 777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8.616"/>
    </inkml:context>
    <inkml:brush xml:id="br0">
      <inkml:brushProperty name="width" value="0.05" units="cm"/>
      <inkml:brushProperty name="height" value="0.05" units="cm"/>
      <inkml:brushProperty name="color" value="#00A0D7"/>
    </inkml:brush>
  </inkml:definitions>
  <inkml:trace contextRef="#ctx0" brushRef="#br0">71 1 3655 0 0,'0'3'312'0'0,"-1"0"0"0"0,0 0-1 0 0,0 0 1 0 0,0 0-1 0 0,0 0 1 0 0,-1 0-1 0 0,1 0 1 0 0,-1-1 0 0 0,0 1-1 0 0,0 0 1 0 0,0-1-1 0 0,0 1 1 0 0,0-1-1 0 0,0 0 1 0 0,-1 0 0 0 0,1 0-1 0 0,-1 0 1 0 0,-3 1-1 0 0,3 0 44 0 0,0-2-206 0 0,1 0 0 0 0,0 1 0 0 0,0-1 1 0 0,0 1-1 0 0,0-1 0 0 0,0 1 0 0 0,0-1 0 0 0,1 1 0 0 0,-1 0 0 0 0,1 0 0 0 0,-1 0 0 0 0,1 0 0 0 0,-1 0 1 0 0,1 0-1 0 0,0 1 0 0 0,0-1 0 0 0,-1 4 0 0 0,2-5-136 0 0,0-1 1 0 0,0 1-1 0 0,0-1 0 0 0,0 1 1 0 0,0 0-1 0 0,0-1 0 0 0,0 1 1 0 0,0-1-1 0 0,0 1 0 0 0,0 0 1 0 0,0-1-1 0 0,0 1 0 0 0,1-1 1 0 0,-1 1-1 0 0,0-1 0 0 0,0 1 1 0 0,1-1-1 0 0,-1 1 0 0 0,0-1 1 0 0,1 1-1 0 0,-1-1 1 0 0,0 1-1 0 0,1-1 0 0 0,-1 1 1 0 0,1-1-1 0 0,-1 0 0 0 0,1 1 1 0 0,-1-1-1 0 0,1 0 0 0 0,-1 1 1 0 0,1-1-1 0 0,-1 0 0 0 0,1 0 1 0 0,-1 0-1 0 0,1 1 0 0 0,0-1 1 0 0,-1 0-1 0 0,1 0 0 0 0,-1 0 1 0 0,1 0-1 0 0,0 0 0 0 0,-1 0 1 0 0,1 0-1 0 0,-1 0 0 0 0,1 0 1 0 0,0-1-1 0 0,-1 1 0 0 0,1 0 1 0 0,-1 0-1 0 0,1 0 0 0 0,-1-1 1 0 0,1 1-1 0 0,2-1-12 0 0,-1 1 0 0 0,0-1 0 0 0,0 0 0 0 0,1 0 0 0 0,-1 0-1 0 0,0-1 1 0 0,0 1 0 0 0,0 0 0 0 0,-1-1 0 0 0,1 1 0 0 0,0-1 0 0 0,2-2 0 0 0,-2 1-18 0 0,-1 0 0 0 0,1 1 1 0 0,-1-1-1 0 0,0 0 1 0 0,0 0-1 0 0,0 0 0 0 0,0 0 1 0 0,1-6-1 0 0,-3 9 19 0 0,1 0 0 0 0,0 0-1 0 0,-1 0 1 0 0,1 0 0 0 0,0 0-1 0 0,0 0 1 0 0,-1 0-1 0 0,1 0 1 0 0,0 1 0 0 0,0-1-1 0 0,-1 0 1 0 0,1 0 0 0 0,0 0-1 0 0,0 0 1 0 0,0 1 0 0 0,-1-1-1 0 0,1 0 1 0 0,0 0-1 0 0,0 0 1 0 0,0 1 0 0 0,-1-1-1 0 0,1 0 1 0 0,0 0 0 0 0,0 1-1 0 0,0-1 1 0 0,0 0 0 0 0,0 0-1 0 0,0 1 1 0 0,0-1 0 0 0,0 0-1 0 0,-1 0 1 0 0,1 1-1 0 0,0-1 1 0 0,0 0 0 0 0,0 1-1 0 0,0-1 1 0 0,0 0 0 0 0,1 1-1 0 0,-1 0-21 0 0,-1 0 0 0 0,2 0 0 0 0,-1 1-1 0 0,0-1 1 0 0,0 0 0 0 0,0 0-1 0 0,0 0 1 0 0,1 0 0 0 0,-1 1 0 0 0,1-1-1 0 0,-1 0 1 0 0,1 0 0 0 0,-1 0 0 0 0,1 0-1 0 0,0 0 1 0 0,-1 0 0 0 0,1 0 0 0 0,0 0-1 0 0,0 0 1 0 0,0 0 0 0 0,0-1-1 0 0,-1 1 1 0 0,1 0 0 0 0,2 1 0 0 0,-1 3-4236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9.161"/>
    </inkml:context>
    <inkml:brush xml:id="br0">
      <inkml:brushProperty name="width" value="0.05" units="cm"/>
      <inkml:brushProperty name="height" value="0.05" units="cm"/>
      <inkml:brushProperty name="color" value="#00A0D7"/>
    </inkml:brush>
  </inkml:definitions>
  <inkml:trace contextRef="#ctx0" brushRef="#br0">11 25 3335 0 0,'6'9'313'0'0,"-5"-7"-98"0"0,-4-5 588 0 0,-1 6 199 0 0,3-3-997 0 0,1 0-1 0 0,0 0 0 0 0,0 0 0 0 0,0 0 0 0 0,0 0 0 0 0,0 0 1 0 0,0 0-1 0 0,0 0 0 0 0,0 0 0 0 0,-1 0 0 0 0,1 0 0 0 0,0 0 1 0 0,0 0-1 0 0,0 0 0 0 0,0 0 0 0 0,0 0 0 0 0,0 0 0 0 0,0 0 1 0 0,-1 0-1 0 0,1 0 0 0 0,0 0 0 0 0,0 0 0 0 0,0 0 1 0 0,0 0-1 0 0,0 0 0 0 0,0 0 0 0 0,0 0 0 0 0,0 0 0 0 0,0-1 1 0 0,-1 1-1 0 0,1 0 0 0 0,0 0 0 0 0,0 0 0 0 0,0 0 0 0 0,0 0 1 0 0,0 0-1 0 0,0 0 0 0 0,0 0 0 0 0,0 0 0 0 0,0-1 0 0 0,0 1 1 0 0,0 0-1 0 0,0 0 0 0 0,0 0 0 0 0,0 0 0 0 0,0 0 0 0 0,0 0 1 0 0,0 0-1 0 0,0 0 0 0 0,0-1 0 0 0,0 1 0 0 0,0 0 1 0 0,0 0-1 0 0,0 0 0 0 0,0 0 0 0 0,0 0 0 0 0,0 0 0 0 0,0 0 1 0 0,0-1-1 0 0,0 1 0 0 0,0 0 0 0 0,0 0 0 0 0,0 0 0 0 0,-3 2 14 0 0,0 1-23 0 0,7 4 62 0 0,-4-7-57 0 0,0 0 0 0 0,0 0 0 0 0,0 0 0 0 0,0 0 1 0 0,0 0-1 0 0,1 0 0 0 0,-1 0 0 0 0,0 0 0 0 0,0 0 1 0 0,0 0-1 0 0,0 0 0 0 0,1 0 0 0 0,-1 0 0 0 0,0 0 0 0 0,0 0 1 0 0,0 0-1 0 0,0 0 0 0 0,1 0 0 0 0,-1 0 0 0 0,0 0 1 0 0,0 0-1 0 0,0 0 0 0 0,0 0 0 0 0,1 0 0 0 0,-1 0 1 0 0,0 0-1 0 0,0 0 0 0 0,0 0 0 0 0,0 0 0 0 0,0 0 0 0 0,1-1 1 0 0,-1 1-1 0 0,0 0 0 0 0,0 0 0 0 0,0 0 0 0 0,0 0 1 0 0,0 0-1 0 0,0-1 0 0 0,0 1 0 0 0,1 0 0 0 0,-1 0 0 0 0,0 0 1 0 0,0 0-1 0 0,0 0 0 0 0,0-1 0 0 0,0 1 0 0 0,0 0 1 0 0,0 0-1 0 0,0 0 0 0 0,0 0 0 0 0,0-1 0 0 0,0 1 0 0 0,0 0 1 0 0,0 0-1 0 0,0-1 0 0 0,2-18 75 0 0,-2 10 76 0 0,-1 0-170 0 0,1 8 101 0 0,1 4 151 0 0,-1 3-75 0 0,-2-10 143 0 0,-1 0 115 0 0,3 12-22 0 0,3 14 115 0 0,-2-11-372 0 0,0 0 0 0 0,1 0 0 0 0,0 0 0 0 0,1-1 0 0 0,0 1 0 0 0,9 17 0 0 0,-12-27-134 0 0,0 0-1 0 0,1 0 0 0 0,0 0 1 0 0,-1 0-1 0 0,1 0 1 0 0,0-1-1 0 0,-1 1 1 0 0,1 0-1 0 0,0 0 1 0 0,0-1-1 0 0,0 1 1 0 0,-1 0-1 0 0,1-1 1 0 0,0 1-1 0 0,0-1 1 0 0,0 1-1 0 0,0-1 1 0 0,0 0-1 0 0,0 1 1 0 0,0-1-1 0 0,0 0 1 0 0,0 0-1 0 0,0 0 1 0 0,1 0-1 0 0,-1 0 1 0 0,0 0-1 0 0,0 0 1 0 0,0 0-1 0 0,0 0 1 0 0,0 0-1 0 0,0 0 1 0 0,0-1-1 0 0,2 0 1 0 0,0 0-350 0 0,0-1 0 0 0,0 1 0 0 0,0-1 0 0 0,0 0 0 0 0,-1 0 0 0 0,1 0 0 0 0,0 0 0 0 0,-1 0 0 0 0,3-5 0 0 0,0 2-2191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9.535"/>
    </inkml:context>
    <inkml:brush xml:id="br0">
      <inkml:brushProperty name="width" value="0.05" units="cm"/>
      <inkml:brushProperty name="height" value="0.05" units="cm"/>
      <inkml:brushProperty name="color" value="#00A0D7"/>
    </inkml:brush>
  </inkml:definitions>
  <inkml:trace contextRef="#ctx0" brushRef="#br0">3 24 3767 0 0,'-3'28'2991'0'0,"4"22"-1704"0"0,-1-24-670 0 0,1-1-1 0 0,1 0 1 0 0,7 31-1 0 0,-9-54-604 0 0,0 0 1 0 0,1-1-1 0 0,-1 1 0 0 0,1 0 0 0 0,0-1 0 0 0,0 1 0 0 0,-1 0 0 0 0,1-1 1 0 0,0 1-1 0 0,0-1 0 0 0,0 1 0 0 0,0-1 0 0 0,3 3 0 0 0,-4-4-9 0 0,1 0-1 0 0,-1 0 1 0 0,0 0 0 0 0,1 0-1 0 0,-1 0 1 0 0,0 1-1 0 0,0-1 1 0 0,1 0 0 0 0,-1 0-1 0 0,0 0 1 0 0,1 0-1 0 0,-1 0 1 0 0,0 0-1 0 0,1 0 1 0 0,-1 0 0 0 0,0 0-1 0 0,1 0 1 0 0,-1-1-1 0 0,0 1 1 0 0,1 0 0 0 0,-1 0-1 0 0,0 0 1 0 0,0 0-1 0 0,1 0 1 0 0,-1-1-1 0 0,0 1 1 0 0,1 0 0 0 0,0-1 0 0 0,0 0 0 0 0,0 0 0 0 0,0-1-1 0 0,0 1 1 0 0,-1 0 0 0 0,1 0 0 0 0,0-1 0 0 0,-1 1 0 0 0,2-3 0 0 0,8-24-468 0 0,-2-2 0 0 0,0 1 0 0 0,-2-1 0 0 0,2-34 0 0 0,-7 58 419 0 0,-1 0 22 0 0,1 0-1 0 0,0 0 1 0 0,-1 0 0 0 0,0 0 0 0 0,-1 0-1 0 0,0 0 1 0 0,-1-7 0 0 0,2 13 35 0 0,0 0 0 0 0,-1 0 0 0 0,1 0 0 0 0,0 0 0 0 0,0 0 0 0 0,0 0 0 0 0,-1 0 0 0 0,1 0 0 0 0,0 0 0 0 0,0 1 0 0 0,0-1 0 0 0,0 0 0 0 0,-1 0 0 0 0,1 0 1 0 0,0 0-1 0 0,0 0 0 0 0,0 1 0 0 0,0-1 0 0 0,0 0 0 0 0,-1 0 0 0 0,1 0 0 0 0,0 1 0 0 0,0-1 0 0 0,0 0 0 0 0,0 0 0 0 0,0 0 0 0 0,0 1 0 0 0,0-1 0 0 0,0 0 0 0 0,0 0 0 0 0,0 1 0 0 0,0-1 0 0 0,0 0 0 0 0,0 0 0 0 0,0 0 0 0 0,0 1 0 0 0,0-1 0 0 0,-3 14 238 0 0,0 19 713 0 0,2-1 0 0 0,1 1 0 0 0,1 0-1 0 0,10 53 1 0 0,-10-79-799 0 0,1-1-1 0 0,0 1 1 0 0,1-1-1 0 0,6 12 1 0 0,-8-16-215 0 0,0 0 0 0 0,1-1 0 0 0,-1 1 0 0 0,0 0 0 0 0,1-1 0 0 0,-1 1 0 0 0,1-1 0 0 0,3 3 0 0 0,-4-4-116 0 0,-1 1 0 0 0,1-1 1 0 0,0 0-1 0 0,0 1 0 0 0,0-1 0 0 0,-1 0 1 0 0,1 0-1 0 0,0 0 0 0 0,0 1 0 0 0,0-1 1 0 0,-1 0-1 0 0,1 0 0 0 0,0 0 1 0 0,0 0-1 0 0,0-1 0 0 0,0 1 0 0 0,-1 0 1 0 0,1 0-1 0 0,0 0 0 0 0,0-1 0 0 0,0 1 1 0 0,1-1-1 0 0,3-3-4207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0.022"/>
    </inkml:context>
    <inkml:brush xml:id="br0">
      <inkml:brushProperty name="width" value="0.05" units="cm"/>
      <inkml:brushProperty name="height" value="0.05" units="cm"/>
      <inkml:brushProperty name="color" value="#00A0D7"/>
    </inkml:brush>
  </inkml:definitions>
  <inkml:trace contextRef="#ctx0" brushRef="#br0">11 1 6559 0 0,'0'1'282'0'0,"0"1"0"0"0,1 0 0 0 0,-2-1 0 0 0,1 1-1 0 0,0 0 1 0 0,0-1 0 0 0,0 1 0 0 0,-2 3 0 0 0,0 8 1944 0 0,-2 29-64 0 0,3-28-2091 0 0,0 0-1 0 0,0 0 0 0 0,1 0 0 0 0,1-1 1 0 0,3 25-1 0 0,-2-33-3447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8.410"/>
    </inkml:context>
    <inkml:brush xml:id="br0">
      <inkml:brushProperty name="width" value="0.05" units="cm"/>
      <inkml:brushProperty name="height" value="0.05" units="cm"/>
      <inkml:brushProperty name="color" value="#00A0D7"/>
    </inkml:brush>
  </inkml:definitions>
  <inkml:trace contextRef="#ctx0" brushRef="#br0">0 0 4055 0 0,'3'65'634'0'0,"-2"-15"1136"0"0,14 86 1 0 0,-15-135-1720 0 0,1 1 1 0 0,-1 0-1 0 0,0 0 1 0 0,1-1-1 0 0,0 1 0 0 0,-1 0 1 0 0,1-1-1 0 0,0 1 1 0 0,0-1-1 0 0,2 3 0 0 0,-3-4-39 0 0,0 0 0 0 0,0 1 0 0 0,1-1 0 0 0,-1 0-1 0 0,0 0 1 0 0,0 0 0 0 0,0 0 0 0 0,1 0 0 0 0,-1 0-1 0 0,0 0 1 0 0,0 1 0 0 0,1-1 0 0 0,-1 0 0 0 0,0 0-1 0 0,0 0 1 0 0,1 0 0 0 0,-1 0 0 0 0,0 0 0 0 0,0 0 0 0 0,1 0-1 0 0,-1 0 1 0 0,0 0 0 0 0,0 0 0 0 0,1 0 0 0 0,-1 0-1 0 0,0-1 1 0 0,0 1 0 0 0,1 0 0 0 0,7-11 211 0 0,-2-5-213 0 0,-2 1 1 0 0,0-1 0 0 0,0 0-1 0 0,-2-1 1 0 0,2-27-1 0 0,2-12-11 0 0,-5 40-13 0 0,0 11 6 0 0,-1 0 0 0 0,1 0-1 0 0,0 0 1 0 0,0 0 0 0 0,2-5-1 0 0,0 9 82 0 0,1 6 98 0 0,0 7 185 0 0,0 4 28 0 0,1 1 0 0 0,1-1 0 0 0,0-1 0 0 0,1 1 0 0 0,1-1 0 0 0,0 0 0 0 0,13 16 0 0 0,-19-28-404 0 0,1 0-1 0 0,-1 0 1 0 0,1 0 0 0 0,0 0-1 0 0,0-1 1 0 0,0 0-1 0 0,0 1 1 0 0,0-1 0 0 0,0 0-1 0 0,0 0 1 0 0,1-1-1 0 0,-1 1 1 0 0,6 1 0 0 0,-7-3 3 0 0,0 1 0 0 0,0-1 0 0 0,0 0 1 0 0,0 0-1 0 0,0 0 0 0 0,0 0 0 0 0,0 0 1 0 0,0 0-1 0 0,0-1 0 0 0,0 1 0 0 0,0-1 1 0 0,0 1-1 0 0,0-1 0 0 0,0 0 0 0 0,0 0 1 0 0,0 0-1 0 0,0 0 0 0 0,-1 0 0 0 0,1 0 1 0 0,0-1-1 0 0,-1 1 0 0 0,1 0 0 0 0,-1-1 0 0 0,0 1 1 0 0,3-4-1 0 0,2-3-663 0 0,0-1 0 0 0,-1 1 0 0 0,6-15 0 0 0,-9 18 455 0 0,0 0 1 0 0,0 0-1 0 0,-1 0 0 0 0,1 0 1 0 0,-1 0-1 0 0,0 0 1 0 0,-1 0-1 0 0,1-9 1 0 0,-2 9 281 0 0,-1 5 25 0 0,-2 9 132 0 0,-3 15 233 0 0,6-16-59 0 0,0 0 0 0 0,1 1 0 0 0,0-1 0 0 0,0 0 0 0 0,1 0 0 0 0,3 12 0 0 0,-4-16-326 0 0,1 0 1 0 0,1 0 0 0 0,-1 0 0 0 0,0 0-1 0 0,1 0 1 0 0,0-1 0 0 0,0 1 0 0 0,0-1-1 0 0,0 1 1 0 0,0-1 0 0 0,1 0 0 0 0,0 0-1 0 0,0 0 1 0 0,5 5 0 0 0,-7-7-99 0 0,-1-1-1 0 0,1 0 1 0 0,0 1 0 0 0,-1-1-1 0 0,1 0 1 0 0,0 0 0 0 0,-1 1 0 0 0,1-1-1 0 0,-1 0 1 0 0,1 0 0 0 0,0 0-1 0 0,-1 0 1 0 0,1 0 0 0 0,0 0-1 0 0,-1 0 1 0 0,1 0 0 0 0,1 0-1 0 0,5-5-3148 0 0,-4 0-339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8.863"/>
    </inkml:context>
    <inkml:brush xml:id="br0">
      <inkml:brushProperty name="width" value="0.05" units="cm"/>
      <inkml:brushProperty name="height" value="0.05" units="cm"/>
      <inkml:brushProperty name="color" value="#00A0D7"/>
    </inkml:brush>
  </inkml:definitions>
  <inkml:trace contextRef="#ctx0" brushRef="#br0">0 1 5495 0 0,'5'2'529'0'0,"0"0"1"0"0,0 0-1 0 0,0 0 0 0 0,0-1 0 0 0,1 1 0 0 0,8 0 0 0 0,1 1-153 0 0,39 6-244 0 0,-38-8-279 0 0,0 2 0 0 0,-1 0 0 0 0,20 7 0 0 0,-34-10 146 0 0,-1 0-1 0 0,1 0 1 0 0,0 0-1 0 0,-1 0 0 0 0,1 1 1 0 0,-1-1-1 0 0,1 0 1 0 0,0 0-1 0 0,-1 1 0 0 0,1-1 1 0 0,-1 0-1 0 0,1 1 1 0 0,-1-1-1 0 0,1 1 0 0 0,-1-1 1 0 0,0 1-1 0 0,1-1 1 0 0,-1 1-1 0 0,1-1 0 0 0,-1 1 1 0 0,0-1-1 0 0,1 1 1 0 0,-1-1-1 0 0,0 1 0 0 0,0-1 1 0 0,1 1-1 0 0,-1 0 1 0 0,0-1-1 0 0,0 1 0 0 0,0 0 1 0 0,0-1-1 0 0,0 1 1 0 0,0-1-1 0 0,0 1 0 0 0,0 0 1 0 0,0-1-1 0 0,0 1 1 0 0,0 0-1 0 0,-1-1 0 0 0,1 1 1 0 0,0-1-1 0 0,0 1 1 0 0,0-1-1 0 0,-1 1 0 0 0,1 0 1 0 0,0-1-1 0 0,-1 1 1 0 0,1-1-1 0 0,-1 1 0 0 0,1-1 1 0 0,0 0-1 0 0,-1 1 1 0 0,-4 5 226 0 0,0-1 0 0 0,0-1 0 0 0,-12 9 0 0 0,8-6 55 0 0,1 0 164 0 0,0 0 193 0 0,-1 0 0 0 0,1 1 0 0 0,1 0 0 0 0,-1 0 0 0 0,2 1 0 0 0,-9 13 0 0 0,15-22-614 0 0,-1 0-1 0 0,1 1 1 0 0,0-1 0 0 0,-1 1-1 0 0,1-1 1 0 0,0 1 0 0 0,0-1-1 0 0,-1 1 1 0 0,1 0 0 0 0,0-1 0 0 0,0 1-1 0 0,0-1 1 0 0,0 1 0 0 0,0-1-1 0 0,0 1 1 0 0,0 0 0 0 0,0-1-1 0 0,0 1 1 0 0,0-1 0 0 0,0 1-1 0 0,0-1 1 0 0,0 1 0 0 0,1-1-1 0 0,-1 1 1 0 0,0-1 0 0 0,0 1 0 0 0,1 0-1 0 0,-1-1 1 0 0,0 0 0 0 0,0 1-1 0 0,1-1 1 0 0,-1 1 0 0 0,1-1-1 0 0,-1 1 1 0 0,0-1 0 0 0,1 0-1 0 0,-1 1 1 0 0,1-1 0 0 0,-1 0 0 0 0,1 1-1 0 0,-1-1 1 0 0,1 0 0 0 0,1 1 33 0 0,0-1 0 0 0,0 1 0 0 0,0-1 0 0 0,-1 0 0 0 0,1 0 0 0 0,0 1 1 0 0,0-1-1 0 0,0-1 0 0 0,0 1 0 0 0,-1 0 0 0 0,5-1 0 0 0,1-2-254 0 0,1 1 0 0 0,-1-1 0 0 0,0-1 0 0 0,0 0-1 0 0,0 0 1 0 0,-1 0 0 0 0,11-9 0 0 0,-13 10 56 0 0,0-1 1 0 0,0 0 0 0 0,0-1-1 0 0,0 1 1 0 0,-1-1-1 0 0,1 1 1 0 0,-1-1-1 0 0,-1 0 1 0 0,1 0 0 0 0,-1-1-1 0 0,3-6 1 0 0,-4 10 101 0 0,-1 0 0 0 0,0 0 0 0 0,0 0 0 0 0,1-1 0 0 0,-1 1 0 0 0,0 0 0 0 0,-1 0 0 0 0,1 0 0 0 0,0 0 0 0 0,-1 0 0 0 0,0-4 0 0 0,1 6 41 0 0,-1-1 0 0 0,1 1 0 0 0,0-1 0 0 0,0 1 0 0 0,0 0 0 0 0,-1-1 0 0 0,1 1 0 0 0,0 0 0 0 0,0-1 0 0 0,-1 1 0 0 0,1 0 0 0 0,0-1 0 0 0,-1 1 0 0 0,1 0 0 0 0,0-1 0 0 0,-1 1 0 0 0,1 0-1 0 0,-1 0 1 0 0,1 0 0 0 0,0-1 0 0 0,-1 1 0 0 0,0 0 0 0 0,0 0 17 0 0,0 0 0 0 0,1 0 0 0 0,-1 1 0 0 0,0-1 0 0 0,0 0 0 0 0,1 0 0 0 0,-1 1 0 0 0,0-1 0 0 0,0 0 0 0 0,1 1-1 0 0,-1-1 1 0 0,0 1 0 0 0,1-1 0 0 0,-1 1 0 0 0,0-1 0 0 0,1 1 0 0 0,-1 0 0 0 0,-2 2 80 0 0,1 0 0 0 0,-1 0 1 0 0,1 1-1 0 0,0-1 0 0 0,1 1 0 0 0,-1-1 0 0 0,0 1 1 0 0,1-1-1 0 0,0 1 0 0 0,0 0 0 0 0,0 0 1 0 0,0 0-1 0 0,0 4 0 0 0,0 6 443 0 0,2 30 0 0 0,-1-44-534 0 0,2 24 313 0 0,2 0 0 0 0,11 41 0 0 0,-8-42-261 0 0,-2 1 0 0 0,4 35 0 0 0,-14-29-155 0 0,5-30 96 0 0,0 0 0 0 0,0 0 0 0 0,0 0 0 0 0,0 0 0 0 0,0 0-1 0 0,0 1 1 0 0,0-1 0 0 0,0 0 0 0 0,0 0 0 0 0,0 0 0 0 0,0 0 0 0 0,0 0 0 0 0,0 0-1 0 0,0 1 1 0 0,0-1 0 0 0,0 0 0 0 0,0 0 0 0 0,0 0 0 0 0,0 0 0 0 0,0 0 0 0 0,0 0-1 0 0,0 0 1 0 0,0 0 0 0 0,0 1 0 0 0,0-1 0 0 0,0 0 0 0 0,-1 0 0 0 0,1 0 0 0 0,0 0-1 0 0,0 0 1 0 0,0 0 0 0 0,0 0 0 0 0,0 0 0 0 0,0 0 0 0 0,0 0 0 0 0,0 0 0 0 0,0 0-1 0 0,-1 0 1 0 0,1 0 0 0 0,0 0 0 0 0,0 0 0 0 0,0 0 0 0 0,0 0 0 0 0,-6-3-215 0 0,-3-7-237 0 0,6 4 109 0 0,-1 1-1 0 0,1-1 1 0 0,0-1-1 0 0,-3-10 0 0 0,-1-14-4050 0 0,4 8 42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9.395"/>
    </inkml:context>
    <inkml:brush xml:id="br0">
      <inkml:brushProperty name="width" value="0.05" units="cm"/>
      <inkml:brushProperty name="height" value="0.05" units="cm"/>
      <inkml:brushProperty name="color" value="#00A0D7"/>
    </inkml:brush>
  </inkml:definitions>
  <inkml:trace contextRef="#ctx0" brushRef="#br0">0 0 3655 0 0,'1'3'308'0'0,"0"0"-1"0"0,0 1 0 0 0,-1-1 0 0 0,1 0 0 0 0,-1 0 0 0 0,0 7 0 0 0,0 7 809 0 0,27 325 7369 0 0,-24-332-8084 0 0,-3-10-395 0 0,0 0 0 0 0,0 0 1 0 0,0 0-1 0 0,0 1 0 0 0,0-1 1 0 0,0 0-1 0 0,0 0 0 0 0,1 0 1 0 0,-1 0-1 0 0,0 0 0 0 0,0 0 0 0 0,0 0 1 0 0,0 0-1 0 0,0 0 0 0 0,0 0 1 0 0,1 0-1 0 0,-1 0 0 0 0,0 0 0 0 0,0 0 1 0 0,0 0-1 0 0,0 0 0 0 0,0 0 1 0 0,0 0-1 0 0,0 0 0 0 0,1 0 0 0 0,-1 0 1 0 0,0-1-1 0 0,0 1 0 0 0,0 0 1 0 0,0 0-1 0 0,0 0 0 0 0,0 0 0 0 0,0 0 1 0 0,0 0-1 0 0,0 0 0 0 0,1 0 1 0 0,-1 0-1 0 0,0 0 0 0 0,0-1 0 0 0,0 1 1 0 0,1-1 5 0 0,0 0 1 0 0,-1-1 0 0 0,1 1-1 0 0,0-1 1 0 0,-1 1 0 0 0,1-1-1 0 0,-1 1 1 0 0,1-1 0 0 0,-1-2-1 0 0,13-148-252 0 0,-13 161 237 0 0,1-1 0 0 0,0 0 0 0 0,0 0-1 0 0,0 0 1 0 0,1 0 0 0 0,0 0 0 0 0,5 10 0 0 0,-6-14 9 0 0,1 1 0 0 0,0-1 1 0 0,0 0-1 0 0,1 0 0 0 0,-1 0 1 0 0,1 0-1 0 0,0 0 0 0 0,0 0 0 0 0,0-1 1 0 0,0 1-1 0 0,1-1 0 0 0,-1 0 1 0 0,1 0-1 0 0,0 0 0 0 0,0-1 1 0 0,0 1-1 0 0,7 2 0 0 0,-9-4-11 0 0,-1-1 0 0 0,1 1-1 0 0,-1-1 1 0 0,0 0 0 0 0,1 1-1 0 0,-1-1 1 0 0,1 0 0 0 0,-1 0-1 0 0,1 0 1 0 0,-1 0 0 0 0,0 0-1 0 0,1-1 1 0 0,-1 1 0 0 0,1 0 0 0 0,-1-1-1 0 0,0 1 1 0 0,1-1 0 0 0,-1 1-1 0 0,0-1 1 0 0,1 1 0 0 0,-1-1-1 0 0,1-1 1 0 0,0 0-15 0 0,0 1 0 0 0,0-1 1 0 0,-1 0-1 0 0,1 0 0 0 0,-1 0 0 0 0,1-1 0 0 0,-1 1 1 0 0,0 0-1 0 0,0 0 0 0 0,0-1 0 0 0,1-3 0 0 0,0-1-17 0 0,-1 1 0 0 0,0-1-1 0 0,0 0 1 0 0,-1 0 0 0 0,1 1-1 0 0,-1-1 1 0 0,-1 0 0 0 0,-1-9-1 0 0,2 15 42 0 0,0 0 0 0 0,0 0-1 0 0,0 0 1 0 0,0 1 0 0 0,0-1 0 0 0,-1 0-1 0 0,1 0 1 0 0,0 0 0 0 0,-1 1-1 0 0,1-1 1 0 0,0 0 0 0 0,-1 0-1 0 0,1 1 1 0 0,-1-1 0 0 0,1 0 0 0 0,-1 1-1 0 0,0-1 1 0 0,1 0 0 0 0,-1 1-1 0 0,0-1 1 0 0,1 1 0 0 0,-1-1 0 0 0,0 1-1 0 0,1 0 1 0 0,-1-1 0 0 0,0 1-1 0 0,0 0 1 0 0,0-1 0 0 0,1 1 0 0 0,-1 0-1 0 0,0 0 1 0 0,0 0 0 0 0,0-1-1 0 0,0 1 1 0 0,1 0 0 0 0,-1 0-1 0 0,0 0 1 0 0,0 1 0 0 0,-1-1 0 0 0,1 0 3 0 0,0 1 1 0 0,-1 0 0 0 0,1-1 0 0 0,-1 1-1 0 0,1 0 1 0 0,0 0 0 0 0,0 0 0 0 0,0 0-1 0 0,-1 0 1 0 0,1 0 0 0 0,0 0-1 0 0,0 0 1 0 0,0 1 0 0 0,1-1 0 0 0,-1 0-1 0 0,0 0 1 0 0,0 1 0 0 0,1-1 0 0 0,-1 1-1 0 0,1-1 1 0 0,-1 2 0 0 0,1-2-4 0 0,0-1-1 0 0,0 1 1 0 0,0 0 0 0 0,0-1 0 0 0,0 1 0 0 0,0-1-1 0 0,0 1 1 0 0,0 0 0 0 0,0-1 0 0 0,0 1 0 0 0,0-1-1 0 0,1 1 1 0 0,-1 0 0 0 0,0-1 0 0 0,0 1 0 0 0,1-1-1 0 0,-1 1 1 0 0,0-1 0 0 0,1 1 0 0 0,-1-1-1 0 0,1 1 1 0 0,-1-1 0 0 0,0 0 0 0 0,1 1 0 0 0,-1-1-1 0 0,1 1 1 0 0,-1-1 0 0 0,1 0 0 0 0,0 0 0 0 0,-1 1-1 0 0,1-1 1 0 0,-1 0 0 0 0,1 0 0 0 0,-1 0 0 0 0,1 1-1 0 0,0-1 1 0 0,-1 0 0 0 0,1 0 0 0 0,0 0-1 0 0,-1 0 1 0 0,2 0 0 0 0,26-1 44 0 0,-12-2-85 0 0,-2 1 1 0 0,1 0-1 0 0,17 0 1 0 0,-28 1-120 0 0,-1 1 0 0 0,0 1 0 0 0,1-1 0 0 0,-1 0 0 0 0,0 1 0 0 0,0 0 1 0 0,0 0-1 0 0,0 0 0 0 0,0 0 0 0 0,1 0 0 0 0,-2 0 0 0 0,1 1 0 0 0,0 0 0 0 0,0-1 1 0 0,4 5-1 0 0,-6-5 37 0 0,0 1-1 0 0,0-1 1 0 0,0 1 0 0 0,0 0 0 0 0,0-1 0 0 0,0 1 0 0 0,0 0 0 0 0,-1 0 0 0 0,1-1 0 0 0,-1 1-1 0 0,1 0 1 0 0,-1 0 0 0 0,0 0 0 0 0,0 0 0 0 0,0 0 0 0 0,0-1 0 0 0,0 4 0 0 0,0-1 168 0 0,20-32 768 0 0,4-6-764 0 0,5-9-235 0 0,-7 17-3134 0 0,-10 16-343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19.847"/>
    </inkml:context>
    <inkml:brush xml:id="br0">
      <inkml:brushProperty name="width" value="0.05" units="cm"/>
      <inkml:brushProperty name="height" value="0.05" units="cm"/>
      <inkml:brushProperty name="color" value="#00A0D7"/>
    </inkml:brush>
  </inkml:definitions>
  <inkml:trace contextRef="#ctx0" brushRef="#br0">2 0 4663 0 0,'-2'56'2148'0'0,"7"89"0"0"0,-3-124-1839 0 0,1 0-1 0 0,7 28 1 0 0,-8-40-623 0 0,1-1 0 0 0,0 1 0 0 0,1-1 0 0 0,0 1 0 0 0,0-1 0 0 0,0 0 0 0 0,1-1 0 0 0,6 8 0 0 0,-5-10-2722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1.084"/>
    </inkml:context>
    <inkml:brush xml:id="br0">
      <inkml:brushProperty name="width" value="0.05" units="cm"/>
      <inkml:brushProperty name="height" value="0.05" units="cm"/>
      <inkml:brushProperty name="color" value="#00A0D7"/>
    </inkml:brush>
  </inkml:definitions>
  <inkml:trace contextRef="#ctx0" brushRef="#br0">1 12 5119 0 0,'40'-1'4956'0'0,"20"-3"-2944"0"0,-1 1-1164 0 0,237 0 1091 0 0,-279 3-2522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21.305"/>
    </inkml:context>
    <inkml:brush xml:id="br0">
      <inkml:brushProperty name="width" value="0.05" units="cm"/>
      <inkml:brushProperty name="height" value="0.05" units="cm"/>
      <inkml:brushProperty name="color" value="#00A0D7"/>
    </inkml:brush>
  </inkml:definitions>
  <inkml:trace contextRef="#ctx0" brushRef="#br0">0 1 3767 0 0,'49'8'3539'0'0,"-19"-1"-2639"0"0,31 12 1 0 0,-53-16-719 0 0,0 0 0 0 0,0 1-1 0 0,0 0 1 0 0,0 1 0 0 0,0 0 0 0 0,-1 0 0 0 0,0 0 0 0 0,9 10-1 0 0,-14-13-119 0 0,0 0 0 0 0,0 0 0 0 0,-1 0 0 0 0,1 0 0 0 0,-1 0 0 0 0,1 1 0 0 0,-1-1 0 0 0,0 1 0 0 0,0-1 0 0 0,0 1 0 0 0,0-1 0 0 0,-1 1 0 0 0,1-1 0 0 0,-1 1 0 0 0,1 0 0 0 0,-1 4 0 0 0,0-3 22 0 0,-1-1 0 0 0,0 1 0 0 0,1-1 0 0 0,-1 1-1 0 0,-1-1 1 0 0,1 0 0 0 0,0 1 0 0 0,-1-1 0 0 0,0 0 0 0 0,1 0 0 0 0,-4 3 0 0 0,-3 4 104 0 0,0-1-1 0 0,0-1 1 0 0,-1 1 0 0 0,0-2 0 0 0,-1 1-1 0 0,-13 7 1 0 0,-2-2 119 0 0,24-13-339 0 0,0 1-1 0 0,0-1 1 0 0,-1 0-1 0 0,1 1 1 0 0,0-1 0 0 0,0 0-1 0 0,0 1 1 0 0,-1-1-1 0 0,1 0 1 0 0,0 0-1 0 0,0 0 1 0 0,-1 0 0 0 0,1 0-1 0 0,0-1 1 0 0,0 1-1 0 0,0 0 1 0 0,-1 0-1 0 0,1-1 1 0 0,-2 0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31.584"/>
    </inkml:context>
    <inkml:brush xml:id="br0">
      <inkml:brushProperty name="width" value="0.05" units="cm"/>
      <inkml:brushProperty name="height" value="0.05" units="cm"/>
      <inkml:brushProperty name="color" value="#00A0D7"/>
    </inkml:brush>
  </inkml:definitions>
  <inkml:trace contextRef="#ctx0" brushRef="#br0">192 107 3423 0 0,'-1'-6'301'0'0,"-1"1"0"0"0,0-1 0 0 0,0 0 0 0 0,0 1 0 0 0,0-1 0 0 0,-1 1-1 0 0,0-1 1 0 0,0 1 0 0 0,0 0 0 0 0,-1 0 0 0 0,0 1 0 0 0,0-1-1 0 0,0 1 1 0 0,0 0 0 0 0,-1 0 0 0 0,0 0 0 0 0,1 0 0 0 0,-1 1-1 0 0,-1 0 1 0 0,1 0 0 0 0,-8-3 0 0 0,11 6-164 0 0,0-1 0 0 0,0 0 0 0 0,-1 1 0 0 0,1 0 0 0 0,0 0 0 0 0,0-1 0 0 0,0 1 0 0 0,-1 0 0 0 0,1 1 0 0 0,0-1 0 0 0,0 0 0 0 0,0 1 0 0 0,0-1 0 0 0,-1 1 0 0 0,1 0 0 0 0,0-1 0 0 0,-2 3 0 0 0,1-1 11 0 0,0 0-1 0 0,0 0 1 0 0,1 0-1 0 0,0 0 0 0 0,-1 1 1 0 0,1-1-1 0 0,0 1 1 0 0,0 0-1 0 0,0-1 0 0 0,-2 6 1 0 0,-1 2 129 0 0,1 1 0 0 0,0-1 0 0 0,1 1-1 0 0,0 0 1 0 0,-2 19 0 0 0,1 23 394 0 0,2 67 0 0 0,2-51-414 0 0,5 200 200 0 0,-6-250-823 0 0,0-16-662 0 0,-1-13-362 0 0,-4-22-4359 0 0,5 17 1706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31.738"/>
    </inkml:context>
    <inkml:brush xml:id="br0">
      <inkml:brushProperty name="width" value="0.05" units="cm"/>
      <inkml:brushProperty name="height" value="0.05" units="cm"/>
      <inkml:brushProperty name="color" value="#00A0D7"/>
    </inkml:brush>
  </inkml:definitions>
  <inkml:trace contextRef="#ctx0" brushRef="#br0">0 0 3655 0 0,'29'1'2773'0'0,"31"5"0"0"0,71 21-2393 0 0,-117-23-2719 0 0,-1 1-776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32.316"/>
    </inkml:context>
    <inkml:brush xml:id="br0">
      <inkml:brushProperty name="width" value="0.05" units="cm"/>
      <inkml:brushProperty name="height" value="0.05" units="cm"/>
      <inkml:brushProperty name="color" value="#00A0D7"/>
    </inkml:brush>
  </inkml:definitions>
  <inkml:trace contextRef="#ctx0" brushRef="#br0">8 139 2471 0 0,'0'1'150'0'0,"1"-1"0"0"0,-1 1 0 0 0,1-1 0 0 0,-1 1 0 0 0,1-1 0 0 0,-1 1 0 0 0,1-1 0 0 0,-1 1 0 0 0,1-1 0 0 0,0 0 0 0 0,-1 1 0 0 0,1-1 0 0 0,-1 0 0 0 0,1 0 0 0 0,0 0 0 0 0,0 1 0 0 0,-1-1 0 0 0,1 0 0 0 0,0 0 0 0 0,-1 0 0 0 0,2 0 0 0 0,19-5 1339 0 0,-16 3-1391 0 0,-1-1-1 0 0,1 1 0 0 0,-1 0 0 0 0,0-1 0 0 0,0 0 0 0 0,0 0 0 0 0,4-5 0 0 0,-6 5-88 0 0,1 0 0 0 0,-1-1 1 0 0,1 1-1 0 0,-1-1 0 0 0,0 1 0 0 0,-1-1 1 0 0,1 0-1 0 0,-1 0 0 0 0,1 0 0 0 0,-1 0 1 0 0,-1 0-1 0 0,1 0 0 0 0,0-5 1 0 0,-1 7 12 0 0,0 0 0 0 0,0-1 1 0 0,0 1-1 0 0,0-1 1 0 0,-1 1-1 0 0,1 0 1 0 0,-1-1-1 0 0,1 1 0 0 0,-1 0 1 0 0,0-1-1 0 0,0 1 1 0 0,0 0-1 0 0,0 0 0 0 0,0 0 1 0 0,-1 0-1 0 0,1 0 1 0 0,-1 0-1 0 0,1 0 1 0 0,-1 0-1 0 0,0 1 0 0 0,1-1 1 0 0,-1 1-1 0 0,-4-3 1 0 0,5 3 71 0 0,0 1 0 0 0,0-1 0 0 0,-1 0 0 0 0,1 1 0 0 0,0-1 0 0 0,-1 1 0 0 0,1-1 0 0 0,-1 1 0 0 0,1 0 0 0 0,-1-1 0 0 0,1 1 0 0 0,0 0 0 0 0,-1 0 0 0 0,1 0 0 0 0,-1 0 0 0 0,1 0 0 0 0,-1 1 0 0 0,1-1 0 0 0,-1 0 0 0 0,1 1 0 0 0,-2 0 0 0 0,1 0 73 0 0,0 0-1 0 0,-1 1 0 0 0,1-1 0 0 0,0 1 1 0 0,0 0-1 0 0,1-1 0 0 0,-1 1 0 0 0,0 0 1 0 0,0 0-1 0 0,1 0 0 0 0,-2 3 1 0 0,0 1 96 0 0,0-1 1 0 0,0 0 0 0 0,1 1 0 0 0,0 0 0 0 0,0-1 0 0 0,1 1 0 0 0,-1 0 0 0 0,1 0-1 0 0,0 10 1 0 0,2-8-157 0 0,0-1 0 0 0,0 0 0 0 0,0 1 0 0 0,1-1 0 0 0,1 0 0 0 0,-1 0 0 0 0,1 0 0 0 0,5 10 0 0 0,-7-15-128 0 0,1 1 1 0 0,-1 0-1 0 0,1-1 0 0 0,0 1 0 0 0,-1-1 0 0 0,1 0 0 0 0,0 1 0 0 0,0-1 0 0 0,1 0 0 0 0,-1 0 0 0 0,0 0 0 0 0,1-1 0 0 0,-1 1 0 0 0,1-1 0 0 0,0 1 0 0 0,-1-1 0 0 0,1 0 0 0 0,0 0 0 0 0,0 0 0 0 0,0 0 0 0 0,0 0 0 0 0,0-1 0 0 0,4 1 0 0 0,-4-2-120 0 0,-1 1 0 0 0,1-1 0 0 0,-1 0-1 0 0,0 0 1 0 0,0 1 0 0 0,0-2 0 0 0,1 1 0 0 0,-1 0-1 0 0,0 0 1 0 0,0-1 0 0 0,0 1 0 0 0,-1-1 0 0 0,1 0-1 0 0,0 1 1 0 0,-1-1 0 0 0,1 0 0 0 0,-1 0 0 0 0,1 0-1 0 0,-1 0 1 0 0,0 0 0 0 0,1-3 0 0 0,1 0-122 0 0,-1 0 0 0 0,0 0 0 0 0,0-1 0 0 0,0 1 0 0 0,-1 0 0 0 0,0-1 0 0 0,0 1 0 0 0,0-8 0 0 0,-1 10 544 0 0,0 9 13 0 0,1 11 236 0 0,0-12-371 0 0,1 0 0 0 0,-1-1 0 0 0,1 1-1 0 0,-1-1 1 0 0,2 0 0 0 0,-1 1 0 0 0,0-1-1 0 0,1 0 1 0 0,2 4 0 0 0,-4-7-141 0 0,0 0-1 0 0,0 0 1 0 0,0 0-1 0 0,0 0 1 0 0,0-1-1 0 0,0 1 1 0 0,1 0 0 0 0,-1 0-1 0 0,0-1 1 0 0,0 1-1 0 0,1 0 1 0 0,-1-1-1 0 0,0 0 1 0 0,0 1-1 0 0,1-1 1 0 0,-1 0 0 0 0,1 1-1 0 0,-1-1 1 0 0,0 0-1 0 0,1 0 1 0 0,-1 0-1 0 0,0 0 1 0 0,1-1 0 0 0,-1 1-1 0 0,1 0 1 0 0,-1 0-1 0 0,0-1 1 0 0,1 1-1 0 0,-1-1 1 0 0,0 1-1 0 0,0-1 1 0 0,0 0 0 0 0,1 1-1 0 0,-1-1 1 0 0,1-1-1 0 0,2-1-16 0 0,0 0 0 0 0,0-1 0 0 0,0 1 1 0 0,-1-1-1 0 0,1 0 0 0 0,-1 0 0 0 0,0 0 0 0 0,0-1 0 0 0,0 1 0 0 0,-1-1 0 0 0,0 1 0 0 0,0-1 0 0 0,0 0 0 0 0,1-5 0 0 0,1 1 33 0 0,-1 12 50 0 0,3 17 128 0 0,-4-12-134 0 0,-2-6-58 0 0,1-1 0 0 0,-1 1 0 0 0,1-1 0 0 0,0 0 0 0 0,-1 0 0 0 0,1 1 0 0 0,0-1-1 0 0,0 0 1 0 0,0 0 0 0 0,0 0 0 0 0,0 0 0 0 0,0 0 0 0 0,0 0 0 0 0,0 0 0 0 0,1 0 0 0 0,-1 0-1 0 0,0-1 1 0 0,0 1 0 0 0,1-1 0 0 0,-1 1 0 0 0,0 0 0 0 0,1-1 0 0 0,-1 0 0 0 0,1 1 0 0 0,-1-1 0 0 0,1 0-1 0 0,-1 0 1 0 0,0 0 0 0 0,1 0 0 0 0,-1 0 0 0 0,1 0 0 0 0,-1 0 0 0 0,3-1 0 0 0,-2 1-19 0 0,-1-1 1 0 0,1 0-1 0 0,0 1 1 0 0,0-1-1 0 0,-1 0 1 0 0,1 0-1 0 0,0 0 0 0 0,-1 0 1 0 0,1 0-1 0 0,-1 0 1 0 0,1 0-1 0 0,-1-1 1 0 0,0 1-1 0 0,1 0 1 0 0,-1-1-1 0 0,0 1 1 0 0,0-1-1 0 0,0 0 1 0 0,0 1-1 0 0,0-1 1 0 0,0 0-1 0 0,-1 1 1 0 0,1-1-1 0 0,-1 0 0 0 0,1-3 1 0 0,0 1 28 0 0,-1 0 0 0 0,0-1 0 0 0,0 1 0 0 0,-1 0-1 0 0,1 0 1 0 0,-1 0 0 0 0,0-1 0 0 0,0 1 0 0 0,-3-7 0 0 0,-6-8-4149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33.661"/>
    </inkml:context>
    <inkml:brush xml:id="br0">
      <inkml:brushProperty name="width" value="0.05" units="cm"/>
      <inkml:brushProperty name="height" value="0.05" units="cm"/>
      <inkml:brushProperty name="color" value="#00A0D7"/>
    </inkml:brush>
  </inkml:definitions>
  <inkml:trace contextRef="#ctx0" brushRef="#br0">111 34 4287 0 0,'-3'-4'246'0'0,"0"0"0"0"0,0 0 0 0 0,0 1-1 0 0,0-1 1 0 0,0 1 0 0 0,-7-5-1 0 0,9 7-117 0 0,0 1 0 0 0,0 0-1 0 0,1-1 1 0 0,-1 1 0 0 0,0 0-1 0 0,0-1 1 0 0,0 1 0 0 0,1 0-1 0 0,-1 0 1 0 0,0 0 0 0 0,0 0 0 0 0,0-1-1 0 0,0 1 1 0 0,0 1 0 0 0,0-1-1 0 0,1 0 1 0 0,-3 0 0 0 0,2 1 7 0 0,0-1 0 0 0,0 1 1 0 0,-1 0-1 0 0,1-1 1 0 0,0 1-1 0 0,0 0 0 0 0,0 0 1 0 0,0 0-1 0 0,0 0 1 0 0,0 0-1 0 0,0 0 0 0 0,0 0 1 0 0,1 0-1 0 0,-2 3 1 0 0,-3 4 256 0 0,2 0 0 0 0,-1 0-1 0 0,1 0 1 0 0,0 1 0 0 0,-3 17 0 0 0,-3 48 741 0 0,6-46-771 0 0,1-7-164 0 0,-9 142 830 0 0,11-144-962 0 0,1 1 0 0 0,0-1 0 0 0,2 0 0 0 0,0 0 0 0 0,1 0 0 0 0,10 25 0 0 0,0-7-2139 0 0,-33-83-4754 0 0,12 32 3791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0.191"/>
    </inkml:context>
    <inkml:brush xml:id="br0">
      <inkml:brushProperty name="width" value="0.05" units="cm"/>
      <inkml:brushProperty name="height" value="0.05" units="cm"/>
      <inkml:brushProperty name="color" value="#00A0D7"/>
    </inkml:brush>
  </inkml:definitions>
  <inkml:trace contextRef="#ctx0" brushRef="#br0">1 1 5383 0 0,'2'0'576'0'0,"-1"-1"-576"0"0,0 1 0 0 0,-1 0 280 0 0,2 1 40 0 0,0 0 0 0 0,3 0 8 0 0,2 1 208 0 0,0 0 40 0 0,1 2 0 0 0,0 0 8 0 0,2 0-400 0 0,-4 1-88 0 0,0 0-8 0 0,0 0-2704 0 0,1 1-536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34.272"/>
    </inkml:context>
    <inkml:brush xml:id="br0">
      <inkml:brushProperty name="width" value="0.05" units="cm"/>
      <inkml:brushProperty name="height" value="0.05" units="cm"/>
      <inkml:brushProperty name="color" value="#00A0D7"/>
    </inkml:brush>
  </inkml:definitions>
  <inkml:trace contextRef="#ctx0" brushRef="#br0">0 166 4255 0 0,'27'11'971'0'0,"1"-2"-1"0"0,52 10 1 0 0,-62-17-928 0 0,0 1 1 0 0,0-2-1 0 0,0-1 0 0 0,0 0 1 0 0,31-5-1 0 0,-46 5-40 0 0,0-1 0 0 0,0 0-1 0 0,0 0 1 0 0,0 0-1 0 0,-1 0 1 0 0,1-1-1 0 0,0 1 1 0 0,-1-1 0 0 0,1 1-1 0 0,-1-1 1 0 0,1 0-1 0 0,1-3 1 0 0,-3 5 0 0 0,0-1 0 0 0,-1 0 0 0 0,1 1 0 0 0,-1-1 0 0 0,1 0 0 0 0,-1 0 0 0 0,1 0 0 0 0,-1 1 0 0 0,0-1 0 0 0,1 0 0 0 0,-1 0 0 0 0,0 0 0 0 0,0 0 0 0 0,0 0 0 0 0,1 1 0 0 0,-1-1 0 0 0,0 0 0 0 0,0 0 0 0 0,0 0 0 0 0,0 0 1 0 0,-1 0-1 0 0,1 0 0 0 0,0 0 0 0 0,0 0 0 0 0,0 1 0 0 0,-1-1 0 0 0,1 0 0 0 0,-1 0 0 0 0,1 0 0 0 0,0 1 0 0 0,-1-1 0 0 0,1 0 0 0 0,-1 0 0 0 0,0 1 0 0 0,1-1 0 0 0,-1 0 0 0 0,1 1 0 0 0,-1-1 0 0 0,0 1 0 0 0,0-1 0 0 0,1 1 0 0 0,-1-1 0 0 0,-1 0 0 0 0,0 0 55 0 0,0 0 0 0 0,-1 0-1 0 0,1 0 1 0 0,0 0 0 0 0,-1 0 0 0 0,1 0-1 0 0,-1 1 1 0 0,1-1 0 0 0,-1 1 0 0 0,1 0-1 0 0,-1 0 1 0 0,1 0 0 0 0,-1 0 0 0 0,1 0-1 0 0,-1 0 1 0 0,1 1 0 0 0,-1-1 0 0 0,1 1-1 0 0,-1 0 1 0 0,1 0 0 0 0,0 0 0 0 0,0 0-1 0 0,-1 0 1 0 0,1 0 0 0 0,-3 3 0 0 0,-1 0 308 0 0,0 0 0 0 0,0 0 0 0 0,1 1 0 0 0,0 0-1 0 0,0 0 1 0 0,0 1 0 0 0,-6 9 0 0 0,9-13-340 0 0,1 0 0 0 0,0 1 0 0 0,-1-1 0 0 0,1 1 0 0 0,0-1 0 0 0,1 1 0 0 0,-1-1 0 0 0,0 1 0 0 0,1 0 0 0 0,-1-1 0 0 0,1 1 0 0 0,0 0 0 0 0,0-1 0 0 0,0 1 0 0 0,0 0 0 0 0,1-1 0 0 0,-1 1 0 0 0,1 0 0 0 0,-1-1 0 0 0,1 1 0 0 0,0-1 0 0 0,0 1 0 0 0,0-1 0 0 0,0 1 0 0 0,1-1 0 0 0,-1 0 0 0 0,1 1 0 0 0,-1-1 0 0 0,1 0 0 0 0,0 0 0 0 0,0 0 0 0 0,0 0-1 0 0,0-1 1 0 0,0 1 0 0 0,0 0 0 0 0,1-1 0 0 0,-1 0 0 0 0,0 1 0 0 0,1-1 0 0 0,-1 0 0 0 0,1 0 0 0 0,-1 0 0 0 0,1-1 0 0 0,-1 1 0 0 0,1-1 0 0 0,0 1 0 0 0,-1-1 0 0 0,1 0 0 0 0,0 0 0 0 0,0 0 0 0 0,-1 0 0 0 0,1-1 0 0 0,3 0 0 0 0,-3 0-84 0 0,1 0 0 0 0,-1 0 0 0 0,0-1-1 0 0,1 1 1 0 0,-1-1 0 0 0,0 0 0 0 0,0 0 0 0 0,0 0 0 0 0,0 0 0 0 0,0 0 0 0 0,0-1 0 0 0,-1 0-1 0 0,1 1 1 0 0,-1-1 0 0 0,0 0 0 0 0,0 0 0 0 0,0 0 0 0 0,0 0 0 0 0,0-1 0 0 0,-1 1-1 0 0,0 0 1 0 0,1-1 0 0 0,-1 1 0 0 0,0-1 0 0 0,-1 0 0 0 0,1 1 0 0 0,-1-1 0 0 0,1 1 0 0 0,-1-1-1 0 0,0 0 1 0 0,0 1 0 0 0,-1-1 0 0 0,1 0 0 0 0,-1 1 0 0 0,0-1 0 0 0,0 1 0 0 0,0-1-1 0 0,-2-4 1 0 0,3 8 70 0 0,0-1-1 0 0,-1 1 0 0 0,1 0 1 0 0,0-1-1 0 0,0 1 0 0 0,0 0 1 0 0,0-1-1 0 0,0 1 0 0 0,-1 0 1 0 0,1-1-1 0 0,0 1 0 0 0,0 0 1 0 0,-1 0-1 0 0,1-1 0 0 0,0 1 1 0 0,0 0-1 0 0,-1 0 0 0 0,1 0 1 0 0,0-1-1 0 0,-1 1 0 0 0,1 0 1 0 0,0 0-1 0 0,-1 0 0 0 0,1 0 1 0 0,0 0-1 0 0,-1 0 0 0 0,1 0 1 0 0,-1 0-1 0 0,-4 7 326 0 0,4-4-223 0 0,1 0 0 0 0,-1 0 0 0 0,1 0 1 0 0,0 0-1 0 0,0 5 0 0 0,0-4-96 0 0,1 0 0 0 0,0 0-1 0 0,0-1 1 0 0,1 1 0 0 0,-1-1 0 0 0,1 1-1 0 0,0-1 1 0 0,0 0 0 0 0,0 1 0 0 0,0-1 0 0 0,0 0-1 0 0,1 0 1 0 0,-1 0 0 0 0,1-1 0 0 0,0 1-1 0 0,0-1 1 0 0,0 1 0 0 0,0-1 0 0 0,0 0 0 0 0,1 0-1 0 0,-1 0 1 0 0,1-1 0 0 0,-1 1 0 0 0,1-1 0 0 0,-1 0-1 0 0,1 0 1 0 0,0 0 0 0 0,0-1 0 0 0,5 1-1 0 0,-5 0-212 0 0,0-1-1 0 0,0 0 0 0 0,1 0 1 0 0,-1-1-1 0 0,0 1 0 0 0,0-1 0 0 0,1 0 1 0 0,-1 0-1 0 0,0 0 0 0 0,0 0 1 0 0,0-1-1 0 0,0 0 0 0 0,0 0 1 0 0,-1 0-1 0 0,1 0 0 0 0,0-1 0 0 0,-1 1 1 0 0,0-1-1 0 0,0 0 0 0 0,0 0 1 0 0,0 0-1 0 0,0 0 0 0 0,0-1 0 0 0,-1 1 1 0 0,1-1-1 0 0,2-5 0 0 0,-1-1-295 0 0,0-1 0 0 0,-1 1 0 0 0,0-1-1 0 0,-1 0 1 0 0,0 0 0 0 0,0 0-1 0 0,-1-19 1 0 0,-1 15 601 0 0,-1 0 0 0 0,-1 1 0 0 0,0-1 0 0 0,-1 1 0 0 0,-6-20 0 0 0,9 34-47 0 0,0-1 1 0 0,-1 1 0 0 0,1-1 0 0 0,0 0-1 0 0,0 1 1 0 0,0-1 0 0 0,-1 0-1 0 0,1 1 1 0 0,0-1 0 0 0,-1 1-1 0 0,1-1 1 0 0,0 1 0 0 0,-1-1 0 0 0,1 1-1 0 0,-1-1 1 0 0,1 1 0 0 0,-1-1-1 0 0,1 1 1 0 0,-1 0 0 0 0,0-1-1 0 0,0 1 28 0 0,1 0-1 0 0,0 0 0 0 0,-1 0 0 0 0,1 0 1 0 0,0 0-1 0 0,-1 1 0 0 0,1-1 0 0 0,-1 0 1 0 0,1 0-1 0 0,0 1 0 0 0,0-1 0 0 0,-1 0 1 0 0,1 0-1 0 0,0 1 0 0 0,-1-1 0 0 0,1 0 1 0 0,0 1-1 0 0,0-1 0 0 0,0 0 0 0 0,-1 1 0 0 0,1-1 1 0 0,0 0-1 0 0,0 1 0 0 0,-9 28 3239 0 0,5-2-2816 0 0,1 0 0 0 0,2 0 0 0 0,1 33 0 0 0,1-49-370 0 0,0 0 1 0 0,0 0-1 0 0,1 0 1 0 0,0-1-1 0 0,1 1 1 0 0,1-1-1 0 0,0 0 1 0 0,0 0-1 0 0,0 0 1 0 0,13 18-1 0 0,-16-26-457 0 0,1 1-1 0 0,0-1 0 0 0,0 0 0 0 0,0 0 1 0 0,0 1-1 0 0,1-2 0 0 0,-1 1 0 0 0,0 0 1 0 0,1 0-1 0 0,-1-1 0 0 0,1 1 0 0 0,0-1 1 0 0,-1 0-1 0 0,1 1 0 0 0,0-1 0 0 0,5 0 1 0 0,-2 0-3832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34.562"/>
    </inkml:context>
    <inkml:brush xml:id="br0">
      <inkml:brushProperty name="width" value="0.05" units="cm"/>
      <inkml:brushProperty name="height" value="0.05" units="cm"/>
      <inkml:brushProperty name="color" value="#00A0D7"/>
    </inkml:brush>
  </inkml:definitions>
  <inkml:trace contextRef="#ctx0" brushRef="#br0">2 1 5727 0 0,'-1'4'183'0'0,"1"0"-1"0"0,0 1 0 0 0,0-1 1 0 0,0 0-1 0 0,0 0 0 0 0,1 1 0 0 0,-1-1 1 0 0,1 0-1 0 0,0 0 0 0 0,0 1 1 0 0,1-1-1 0 0,-1 0 0 0 0,4 5 0 0 0,-1-2-144 0 0,0 1 0 0 0,0-2-1 0 0,1 1 1 0 0,7 8 0 0 0,-9-12-38 0 0,0 0 0 0 0,0 0 1 0 0,0-1-1 0 0,0 1 0 0 0,0-1 1 0 0,1 0-1 0 0,-1 0 0 0 0,1 0 1 0 0,0 0-1 0 0,6 2 0 0 0,-10-4-12 0 0,1 0 0 0 0,-1 0 1 0 0,0 0-1 0 0,1 1 0 0 0,-1-1 0 0 0,1 0 0 0 0,-1 0 0 0 0,1 0 0 0 0,-1 0 0 0 0,0 0 0 0 0,1 0 0 0 0,-1 0 0 0 0,1-1 0 0 0,-1 1 0 0 0,0 0 0 0 0,1 0 0 0 0,-1 0 0 0 0,1 0 0 0 0,-1 0 0 0 0,0-1 0 0 0,1 1 0 0 0,-1 0 1 0 0,0 0-1 0 0,1-1 0 0 0,-1 1 0 0 0,0 0 0 0 0,1-1 0 0 0,-1 1 0 0 0,0 0 0 0 0,0-1 0 0 0,1 1 0 0 0,-1 0 0 0 0,0-1 0 0 0,0 1 0 0 0,0 0 0 0 0,1-1 0 0 0,-1 1 0 0 0,0-1 0 0 0,0 1 0 0 0,0-1 0 0 0,1-21-1105 0 0,-1 12 630 0 0,1 7 427 0 0,1-1-1 0 0,-1 1 1 0 0,0-1 0 0 0,1 1 0 0 0,0 0-1 0 0,3-5 1 0 0,-3 5 4 0 0,1 0-1 0 0,-1-1 0 0 0,-1 0 1 0 0,1 0-1 0 0,2-5 0 0 0,-1-5-1508 0 0,-3 9-182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35.221"/>
    </inkml:context>
    <inkml:brush xml:id="br0">
      <inkml:brushProperty name="width" value="0.05" units="cm"/>
      <inkml:brushProperty name="height" value="0.05" units="cm"/>
      <inkml:brushProperty name="color" value="#00A0D7"/>
    </inkml:brush>
  </inkml:definitions>
  <inkml:trace contextRef="#ctx0" brushRef="#br0">110 17 2791 0 0,'-8'0'662'0'0,"1"1"-1"0"0,0-1 0 0 0,0 2 0 0 0,0-1 0 0 0,0 1 0 0 0,0 0 0 0 0,1 0 1 0 0,-1 1-1 0 0,0 0 0 0 0,1 0 0 0 0,0 1 0 0 0,0 0 0 0 0,-11 8 0 0 0,17-12-606 0 0,-1 1 0 0 0,1-1 0 0 0,0 1-1 0 0,-1-1 1 0 0,1 1 0 0 0,-1-1 0 0 0,1 1 0 0 0,0-1-1 0 0,0 1 1 0 0,-1 0 0 0 0,1-1 0 0 0,0 1 0 0 0,0-1-1 0 0,0 1 1 0 0,-1 0 0 0 0,1-1 0 0 0,0 1 0 0 0,0-1-1 0 0,0 1 1 0 0,0 0 0 0 0,0-1 0 0 0,0 1 0 0 0,0 0-1 0 0,1 0 1 0 0,-1 0 0 0 0,1 1 0 0 0,0-1 0 0 0,-1 0 0 0 0,1 0 0 0 0,0 0 0 0 0,0 1 0 0 0,0-1 1 0 0,-1 0-1 0 0,1 0 0 0 0,2 1 0 0 0,3 3 16 0 0,0-1 1 0 0,1 0-1 0 0,8 4 1 0 0,-13-7-20 0 0,15 8-14 0 0,25 18 1 0 0,-36-22-63 0 0,0-1 1 0 0,0 2-1 0 0,-1-1 0 0 0,1 0 0 0 0,-1 1 0 0 0,8 12 0 0 0,-13-17 22 0 0,1 0-1 0 0,0 0 1 0 0,-1 0-1 0 0,1 0 1 0 0,-1 0-1 0 0,1 0 1 0 0,-1 0-1 0 0,0 0 1 0 0,1 0-1 0 0,-1 0 1 0 0,0 0-1 0 0,0 0 1 0 0,0 1-1 0 0,0-1 1 0 0,0 0-1 0 0,0 0 1 0 0,0 0-1 0 0,0 0 1 0 0,0 0-1 0 0,-1 2 1 0 0,1-2-2 0 0,-1 0 0 0 0,0 0 1 0 0,1-1-1 0 0,-1 1 0 0 0,0 0 1 0 0,1-1-1 0 0,-1 1 0 0 0,0 0 1 0 0,0-1-1 0 0,0 1 0 0 0,1-1 1 0 0,-1 1-1 0 0,0-1 1 0 0,0 0-1 0 0,0 1 0 0 0,0-1 1 0 0,0 0-1 0 0,-2 0 0 0 0,-1 1-4 0 0,0-1-1 0 0,-1 0 0 0 0,1 0 1 0 0,0 0-1 0 0,-1 0 1 0 0,1-1-1 0 0,0 0 0 0 0,-1 0 1 0 0,-4-2-1 0 0,0 0 9 0 0,-21-10 0 0 0,29 12 0 0 0,-1 0 0 0 0,0 0 0 0 0,0-1 0 0 0,1 1 0 0 0,-1 0 0 0 0,1 0 0 0 0,-1-1 0 0 0,1 1 0 0 0,-1-1 0 0 0,1 0 0 0 0,0 1 0 0 0,-2-4 0 0 0,3 4 0 0 0,0 1 0 0 0,0-1 0 0 0,0 1 0 0 0,0-1 0 0 0,0 1 0 0 0,0-1 0 0 0,0 1 0 0 0,0-1 0 0 0,0 0 0 0 0,0 1 0 0 0,0-1 0 0 0,0 1 0 0 0,1-1 0 0 0,-1 1 0 0 0,0-1 0 0 0,0 1 0 0 0,1-1 0 0 0,-1 1 0 0 0,0-1 0 0 0,1 1 0 0 0,-1 0 0 0 0,0-1 0 0 0,1 1 0 0 0,-1-1 0 0 0,1 1 0 0 0,-1 0 0 0 0,0-1 0 0 0,1 1 0 0 0,-1 0 0 0 0,1-1 0 0 0,-1 1 0 0 0,1 0 0 0 0,-1 0 0 0 0,1 0 0 0 0,-1 0 0 0 0,1-1 0 0 0,0 1 0 0 0,-1 0 0 0 0,1 0 0 0 0,27-5 0 0 0,-24 4 0 0 0,47-1 3 0 0,-41 3-5 0 0,-1-1-1 0 0,1-1 1 0 0,0 0-1 0 0,-1 0 1 0 0,18-5-1 0 0,-23 5 1 0 0,-1-1 0 0 0,1 0 0 0 0,-1 0 0 0 0,0 0 0 0 0,1 0 0 0 0,-1-1 0 0 0,0 1 0 0 0,-1-1 0 0 0,1 0 0 0 0,0 0 0 0 0,-1 0 0 0 0,0 0 0 0 0,1 0 0 0 0,-1 0-1 0 0,0-1 1 0 0,-1 1 0 0 0,1-1 0 0 0,1-5 0 0 0,-1 5 1 0 0,-1-1 0 0 0,0 1-1 0 0,0-1 1 0 0,0 0 0 0 0,-1 1-1 0 0,1-1 1 0 0,-1 0 0 0 0,0 0-1 0 0,-1 1 1 0 0,1-1 0 0 0,-1 0 0 0 0,0 1-1 0 0,0-1 1 0 0,0 1 0 0 0,-3-6-1 0 0,4 10 18 0 0,0-1-1 0 0,0 0 0 0 0,-1 0 0 0 0,1 0 1 0 0,0 1-1 0 0,-1-1 0 0 0,1 0 1 0 0,-1 0-1 0 0,1 1 0 0 0,-1-1 0 0 0,1 0 1 0 0,-1 1-1 0 0,1-1 0 0 0,-1 1 1 0 0,0-1-1 0 0,1 0 0 0 0,-1 1 0 0 0,0 0 1 0 0,0-1-1 0 0,1 1 0 0 0,-1-1 1 0 0,0 1-1 0 0,0 0 0 0 0,0 0 0 0 0,1-1 1 0 0,-1 1-1 0 0,0 0 0 0 0,0 0 1 0 0,0 0-1 0 0,0 0 0 0 0,0 0 0 0 0,1 0 1 0 0,-1 0-1 0 0,0 0 0 0 0,0 0 1 0 0,0 0-1 0 0,0 1 0 0 0,1-1 1 0 0,-1 0-1 0 0,0 1 0 0 0,0-1 0 0 0,1 0 1 0 0,-1 1-1 0 0,0-1 0 0 0,0 1 1 0 0,1-1-1 0 0,-1 1 0 0 0,0-1 0 0 0,1 1 1 0 0,-1 0-1 0 0,-4 4 149 0 0,1-1-1 0 0,0 1 1 0 0,0-1-1 0 0,1 1 1 0 0,-5 8 0 0 0,6-8-91 0 0,0-1 0 0 0,0 0 0 0 0,1 1 0 0 0,-1-1 0 0 0,1 1 1 0 0,0 0-1 0 0,1-1 0 0 0,-1 1 0 0 0,1 0 0 0 0,0 0 0 0 0,0-1 0 0 0,0 1 1 0 0,1 0-1 0 0,0 0 0 0 0,0-1 0 0 0,0 1 0 0 0,0-1 0 0 0,1 1 1 0 0,-1-1-1 0 0,1 1 0 0 0,1-1 0 0 0,-1 0 0 0 0,0 0 0 0 0,1 0 0 0 0,0 0 1 0 0,0-1-1 0 0,0 1 0 0 0,6 4 0 0 0,-6-4-157 0 0,1-1 1 0 0,0 1-1 0 0,0-1 0 0 0,0 0 1 0 0,0-1-1 0 0,0 1 0 0 0,0-1 1 0 0,1 1-1 0 0,-1-1 0 0 0,1-1 1 0 0,0 1-1 0 0,-1-1 0 0 0,1 0 1 0 0,0 0-1 0 0,0 0 0 0 0,0 0 1 0 0,0-1-1 0 0,0 0 0 0 0,0 0 1 0 0,0 0-1 0 0,0-1 0 0 0,0 0 1 0 0,-1 0-1 0 0,1 0 0 0 0,0 0 1 0 0,0-1-1 0 0,5-2 0 0 0,0-2-3764 0 0,0 2-1188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36.331"/>
    </inkml:context>
    <inkml:brush xml:id="br0">
      <inkml:brushProperty name="width" value="0.05" units="cm"/>
      <inkml:brushProperty name="height" value="0.05" units="cm"/>
      <inkml:brushProperty name="color" value="#00A0D7"/>
    </inkml:brush>
  </inkml:definitions>
  <inkml:trace contextRef="#ctx0" brushRef="#br0">0 1 5295 0 0,'1'1'170'0'0,"0"0"0"0"0,0 0-1 0 0,-1 0 1 0 0,1 1-1 0 0,0-1 1 0 0,-1 0-1 0 0,1 0 1 0 0,-1 1 0 0 0,0-1-1 0 0,0 1 1 0 0,1-1-1 0 0,-1 0 1 0 0,0 1 0 0 0,0 1-1 0 0,-1 27 3203 0 0,1-20-3185 0 0,-1 31 1248 0 0,1 0-448 0 0,5 46 0 0 0,1-69-921 0 0,-1-15-69 0 0,0-11 4 0 0,34-128 107 0 0,-28 90-88 0 0,-11 45-23 0 0,0-1 1 0 0,0 1-1 0 0,1 0 0 0 0,-1 0 0 0 0,1 0 0 0 0,-1-1 0 0 0,1 1 0 0 0,0 0 1 0 0,-1 0-1 0 0,1 0 0 0 0,0 0 0 0 0,0 0 0 0 0,1-1 0 0 0,4 2-24 0 0,0 9 14 0 0,4 39 13 0 0,-8-35 0 0 0,1-1 0 0 0,0 1 0 0 0,6 16 0 0 0,-8-26 0 0 0,1 0 0 0 0,-1-1 0 0 0,0 1 0 0 0,1 0 0 0 0,0-1 0 0 0,-1 1 0 0 0,1-1 0 0 0,0 0 0 0 0,0 0 0 0 0,1 0 0 0 0,-1 0 0 0 0,0 0 0 0 0,1 0 0 0 0,-1 0 0 0 0,1-1 0 0 0,-1 1 0 0 0,1-1 0 0 0,0 0 0 0 0,3 1 0 0 0,-4-1 2 0 0,-1-1-1 0 0,1 1 1 0 0,-1-1-1 0 0,1 0 1 0 0,-1 0 0 0 0,1 0-1 0 0,-1 0 1 0 0,1 0-1 0 0,-1 0 1 0 0,1 0-1 0 0,-1 0 1 0 0,1-1-1 0 0,-1 1 1 0 0,1-1-1 0 0,-1 1 1 0 0,0-1 0 0 0,1 1-1 0 0,-1-1 1 0 0,1 0-1 0 0,1-1 1 0 0,-1 0-13 0 0,-1 1 0 0 0,1-1 0 0 0,0 0 0 0 0,0-1 0 0 0,-1 1 0 0 0,1 0 0 0 0,-1 0 0 0 0,0-1 1 0 0,0 1-1 0 0,2-5 0 0 0,-1-2-32 0 0,0 0 0 0 0,0 0 1 0 0,0 0-1 0 0,-2 0 0 0 0,1-16 0 0 0,-1 19 43 0 0,0 0 0 0 0,0 0 0 0 0,-1 0 0 0 0,0 0 0 0 0,0 0 0 0 0,0 0 0 0 0,-2-5 0 0 0,3 11 1 0 0,0-1 0 0 0,0 1 0 0 0,0 0 0 0 0,0 0 0 0 0,0 0 0 0 0,0-1 0 0 0,0 1 0 0 0,0 0 0 0 0,-1 0 0 0 0,1-1 0 0 0,0 1-1 0 0,0 0 1 0 0,0 0 0 0 0,0 0 0 0 0,0 0 0 0 0,-1-1 0 0 0,1 1 0 0 0,0 0 0 0 0,0 0 0 0 0,0 0 0 0 0,0 0 0 0 0,-1 0 0 0 0,1-1 0 0 0,0 1 0 0 0,0 0 0 0 0,0 0-1 0 0,-1 0 1 0 0,1 0 0 0 0,0 0 0 0 0,0 0 0 0 0,-1 0 0 0 0,1 0 0 0 0,0 0 0 0 0,-5 6 71 0 0,-1 12 51 0 0,7-13-76 0 0,-1 0 0 0 0,1-1 0 0 0,0 1 0 0 0,1 0-1 0 0,-1-1 1 0 0,1 0 0 0 0,-1 1 0 0 0,1-1 0 0 0,1 0 0 0 0,-1 0 0 0 0,1 0 0 0 0,-1 0 0 0 0,1 0-1 0 0,0 0 1 0 0,1-1 0 0 0,-1 0 0 0 0,1 1 0 0 0,-1-1 0 0 0,1 0 0 0 0,0-1 0 0 0,8 5 0 0 0,-9-5-67 0 0,0 0 0 0 0,0-1 0 0 0,1 1 0 0 0,-1-1 1 0 0,0 0-1 0 0,1 0 0 0 0,-1 0 0 0 0,1 0 0 0 0,-1-1 0 0 0,1 1 1 0 0,-1-1-1 0 0,1 0 0 0 0,-1 0 0 0 0,1 0 0 0 0,-1 0 1 0 0,1-1-1 0 0,-1 0 0 0 0,1 1 0 0 0,-1-1 0 0 0,0 0 1 0 0,1-1-1 0 0,-1 1 0 0 0,0-1 0 0 0,0 1 0 0 0,0-1 1 0 0,0 0-1 0 0,0 0 0 0 0,0 0 0 0 0,3-4 0 0 0,-2 1-6 0 0,-1 0-1 0 0,1-1 1 0 0,-1 1-1 0 0,0 0 1 0 0,-1-1-1 0 0,1 0 1 0 0,-1 0-1 0 0,-1 1 1 0 0,1-1-1 0 0,-1-1 0 0 0,0 1 1 0 0,0 0-1 0 0,0 0 1 0 0,-1 0-1 0 0,0 0 1 0 0,-1 0-1 0 0,1-1 1 0 0,-3-9-1 0 0,3 15 33 0 0,0 0 0 0 0,0 1 0 0 0,0-1 0 0 0,-1 0 0 0 0,1 1 0 0 0,0-1 0 0 0,0 0 0 0 0,0 1 0 0 0,-1-1 0 0 0,1 1 0 0 0,0-1 0 0 0,0 1 0 0 0,-1-1 0 0 0,1 1 0 0 0,-1-1 0 0 0,1 1 0 0 0,0-1 0 0 0,-1 1 0 0 0,1-1 0 0 0,-1 1-1 0 0,1-1 1 0 0,-1 1 0 0 0,1 0 0 0 0,-1-1 0 0 0,1 1 0 0 0,-1 0 0 0 0,0 0 0 0 0,1-1 0 0 0,-1 1 0 0 0,1 0 0 0 0,-1 0 0 0 0,0 0 0 0 0,1 0 0 0 0,-1 0 0 0 0,0 0 0 0 0,1 0 0 0 0,-1 0 0 0 0,0 0 0 0 0,1 0 0 0 0,-1 0 0 0 0,1 0 0 0 0,-1 0 0 0 0,0 0 0 0 0,1 1 0 0 0,-1-1 0 0 0,1 0-1 0 0,-1 0 1 0 0,0 1 0 0 0,1-1 0 0 0,-1 1 0 0 0,1-1 0 0 0,-1 1 0 0 0,-2 1 39 0 0,1 0 0 0 0,-1 0 0 0 0,1 1 0 0 0,0-1 0 0 0,0 1 0 0 0,0 0-1 0 0,0-1 1 0 0,-3 7 0 0 0,4-6 0 0 0,-1 1-1 0 0,1 0 1 0 0,0 0-1 0 0,1 0 1 0 0,-1 0-1 0 0,1 0 1 0 0,-1 0-1 0 0,1 0 1 0 0,0 0-1 0 0,1 0 0 0 0,-1-1 1 0 0,1 1-1 0 0,-1 0 1 0 0,1 0-1 0 0,0 0 1 0 0,1 0-1 0 0,-1-1 1 0 0,1 1-1 0 0,2 5 1 0 0,-2-7-50 0 0,-1 0-1 0 0,0 0 1 0 0,1 0 0 0 0,-1 0 0 0 0,1-1-1 0 0,0 1 1 0 0,-1 0 0 0 0,1-1 0 0 0,0 1 0 0 0,0-1-1 0 0,0 1 1 0 0,0-1 0 0 0,1 0 0 0 0,-1 0-1 0 0,0 0 1 0 0,0 0 0 0 0,1 0 0 0 0,-1-1 0 0 0,0 1-1 0 0,1-1 1 0 0,-1 1 0 0 0,1-1 0 0 0,-1 0 0 0 0,1 0-1 0 0,-1 0 1 0 0,0 0 0 0 0,1-1 0 0 0,-1 1-1 0 0,1-1 1 0 0,-1 1 0 0 0,0-1 0 0 0,4-1 0 0 0,-4 1-50 0 0,1-1 0 0 0,0 0 0 0 0,-1 1 0 0 0,1-1 1 0 0,-1 0-1 0 0,1-1 0 0 0,-1 1 0 0 0,0 0 0 0 0,0 0 1 0 0,0-1-1 0 0,0 0 0 0 0,-1 1 0 0 0,1-1 0 0 0,-1 0 1 0 0,1 0-1 0 0,-1 1 0 0 0,0-1 0 0 0,1-5 0 0 0,-1 4 31 0 0,0-1-1 0 0,0 1 1 0 0,0 0-1 0 0,-1 0 1 0 0,1-1-1 0 0,-1 1 1 0 0,0 0 0 0 0,-1-1-1 0 0,1 1 1 0 0,-1 0-1 0 0,0 0 1 0 0,0-1-1 0 0,-1-3 1 0 0,2 8 25 0 0,0-1 0 0 0,0 1 0 0 0,0 0 0 0 0,0-1 0 0 0,0 1 1 0 0,0 0-1 0 0,-1-1 0 0 0,1 1 0 0 0,0 0 0 0 0,0-1 0 0 0,0 1 0 0 0,0 0 1 0 0,0-1-1 0 0,-1 1 0 0 0,1 0 0 0 0,0 0 0 0 0,0-1 0 0 0,-1 1 0 0 0,1 0 1 0 0,0 0-1 0 0,0 0 0 0 0,-1-1 0 0 0,1 1 0 0 0,0 0 0 0 0,0 0 1 0 0,-1 0-1 0 0,1 0 0 0 0,0-1 0 0 0,-1 1 0 0 0,1 0 0 0 0,0 0 0 0 0,-1 0 1 0 0,1 0-1 0 0,0 0 0 0 0,-1 0 0 0 0,1 0 0 0 0,0 0 0 0 0,-1 0 1 0 0,1 0-1 0 0,0 0 0 0 0,-1 0 0 0 0,1 0 0 0 0,0 0 0 0 0,-1 1 0 0 0,1-1 1 0 0,0 0-1 0 0,-1 0 0 0 0,1 0 0 0 0,0 0 0 0 0,0 0 0 0 0,-1 1 0 0 0,1-1 1 0 0,0 0-1 0 0,0 0 0 0 0,-1 1 0 0 0,1-1 0 0 0,0 0 0 0 0,0 0 1 0 0,0 1-1 0 0,-1-1 0 0 0,1 0 0 0 0,0 1 0 0 0,-2 1-2 0 0,1 1 0 0 0,0-1 1 0 0,0 0-1 0 0,0 1 0 0 0,0 0 0 0 0,-1 3 0 0 0,0 8 33 0 0,0 1 0 0 0,2-1-1 0 0,-1 1 1 0 0,3 17 0 0 0,12 61 211 0 0,-7-50-197 0 0,-4-24-26 0 0,0 0-1 0 0,-2 0 1 0 0,0 0-1 0 0,-1 0 1 0 0,-4 32 0 0 0,4-50-19 0 0,0 0 1 0 0,0 0 0 0 0,-1 0 0 0 0,1 0 0 0 0,0 1 0 0 0,-1-1-1 0 0,1 0 1 0 0,0 0 0 0 0,-1 0 0 0 0,1 0 0 0 0,-1 0 0 0 0,0 0-1 0 0,1 0 1 0 0,-1 0 0 0 0,0 0 0 0 0,0 0 0 0 0,0-1 0 0 0,1 1-1 0 0,-1 0 1 0 0,0 0 0 0 0,0-1 0 0 0,0 1 0 0 0,0-1 0 0 0,0 1 0 0 0,0-1-1 0 0,-2 1 1 0 0,1 0 3 0 0,1-1 0 0 0,-1-1 0 0 0,1 1 0 0 0,-1 0 0 0 0,1 0 0 0 0,0 0 0 0 0,-1-1 0 0 0,1 1 0 0 0,-1-1 0 0 0,1 1 0 0 0,0-1 0 0 0,-1 0 0 0 0,1 1 0 0 0,0-1 0 0 0,0 0 0 0 0,-1 0 0 0 0,1 0 0 0 0,0 0 0 0 0,0 0 0 0 0,-1-2 0 0 0,-24-25-711 0 0,-38-52-1 0 0,61 76-2786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36.896"/>
    </inkml:context>
    <inkml:brush xml:id="br0">
      <inkml:brushProperty name="width" value="0.05" units="cm"/>
      <inkml:brushProperty name="height" value="0.05" units="cm"/>
      <inkml:brushProperty name="color" value="#00A0D7"/>
    </inkml:brush>
  </inkml:definitions>
  <inkml:trace contextRef="#ctx0" brushRef="#br0">103 143 2615 0 0,'1'0'25'0'0,"-1"-1"-1"0"0,0 1 0 0 0,0-1 1 0 0,0 1-1 0 0,0-1 0 0 0,0 1 1 0 0,1-1-1 0 0,-1 1 0 0 0,0-1 0 0 0,0 1 1 0 0,0 0-1 0 0,-1-1 0 0 0,1 1 1 0 0,0-1-1 0 0,0 1 0 0 0,0-1 1 0 0,0 1-1 0 0,0-1 0 0 0,0 1 0 0 0,-1-1 1 0 0,1 1-1 0 0,0 0 0 0 0,0-1 1 0 0,-1 1-1 0 0,1-1 0 0 0,0 1 1 0 0,-1 0-1 0 0,0-1 0 0 0,0 0 261 0 0,0 0 0 0 0,0 1 0 0 0,0-1 0 0 0,0 1 0 0 0,0 0 0 0 0,-1-1 0 0 0,1 1 1 0 0,0 0-1 0 0,0-1 0 0 0,-1 1 0 0 0,0 0 0 0 0,-2 0 283 0 0,1 0 1 0 0,-1 0 0 0 0,0 1 0 0 0,1-1-1 0 0,-1 1 1 0 0,1 0 0 0 0,0 0 0 0 0,-4 1-1 0 0,3 1-362 0 0,0-1-1 0 0,1 1 0 0 0,-1 0 1 0 0,1 0-1 0 0,0 0 0 0 0,0 0 1 0 0,0 0-1 0 0,1 1 0 0 0,-1-1 1 0 0,1 1-1 0 0,-1 0 0 0 0,1 0 1 0 0,0 0-1 0 0,1 0 0 0 0,-2 5 1 0 0,2-6-173 0 0,0-1 0 0 0,0 0 0 0 0,1 0 1 0 0,0 1-1 0 0,-1-1 0 0 0,1 0 0 0 0,0 1 1 0 0,0-1-1 0 0,0 0 0 0 0,0 0 0 0 0,0 1 1 0 0,1-1-1 0 0,-1 0 0 0 0,1 1 0 0 0,0-1 1 0 0,-1 0-1 0 0,1 0 0 0 0,0 0 0 0 0,0 0 1 0 0,0 0-1 0 0,1 0 0 0 0,-1 0 0 0 0,0 0 1 0 0,1 0-1 0 0,-1 0 0 0 0,1-1 0 0 0,0 1 1 0 0,-1-1-1 0 0,1 1 0 0 0,4 1 0 0 0,-4-2-42 0 0,1 0-1 0 0,-1 0 1 0 0,0 0-1 0 0,1 0 1 0 0,-1 0-1 0 0,1-1 1 0 0,0 1-1 0 0,-1-1 1 0 0,1 0-1 0 0,-1 0 1 0 0,1 0-1 0 0,0 0 1 0 0,-1 0-1 0 0,1-1 1 0 0,-1 1-1 0 0,1-1 1 0 0,-1 0-1 0 0,1 1 1 0 0,-1-1-1 0 0,1 0 1 0 0,-1-1-1 0 0,0 1 1 0 0,0 0-1 0 0,1-1 1 0 0,-1 1-1 0 0,0-1 1 0 0,2-2-1 0 0,0 0 0 0 0,0 0-1 0 0,0 0 0 0 0,0 0 0 0 0,0-1 0 0 0,-1 0 0 0 0,0 0 0 0 0,0 0 1 0 0,0 0-1 0 0,-1 0 0 0 0,0 0 0 0 0,2-6 0 0 0,-3 7-20 0 0,0 2 30 0 0,0 1 0 0 0,-1 0 0 0 0,0 0-1 0 0,1 0 1 0 0,-1 0 0 0 0,0-1 0 0 0,1 1-1 0 0,-1 0 1 0 0,0-1 0 0 0,0 1 0 0 0,0 0-1 0 0,0 0 1 0 0,0-1 0 0 0,0 1-1 0 0,-1 0 1 0 0,1 0 0 0 0,0-1 0 0 0,-1 1-1 0 0,1 0 1 0 0,-1 0 0 0 0,1 0 0 0 0,-2-2-1 0 0,2 3 4 0 0,0 0 0 0 0,-1 0 0 0 0,1 0 0 0 0,0 0 0 0 0,0 0 0 0 0,-1 0-1 0 0,1 0 1 0 0,0 0 0 0 0,-1 0 0 0 0,1 0 0 0 0,0 0 0 0 0,-1 0 0 0 0,1 0 0 0 0,0 0-1 0 0,0 0 1 0 0,-1 0 0 0 0,1 1 0 0 0,0-1 0 0 0,-1 0 0 0 0,1 0 0 0 0,0 0 0 0 0,0 0 0 0 0,0 1-1 0 0,-1-1 1 0 0,1 0 0 0 0,0 0 0 0 0,0 1 0 0 0,0-1 0 0 0,-1 0 0 0 0,1 0 0 0 0,0 1-1 0 0,0-1 1 0 0,0 0 0 0 0,0 1 0 0 0,0-1 0 0 0,0 0 0 0 0,0 0 0 0 0,0 1 0 0 0,0-1 0 0 0,0 0-1 0 0,-1 1 1 0 0,2-1 0 0 0,-5 15 45 0 0,4-12-54 0 0,1-1 0 0 0,-1 1 0 0 0,0-1 0 0 0,1 1 0 0 0,-1-1 0 0 0,1 0-1 0 0,0 1 1 0 0,0-1 0 0 0,0 1 0 0 0,0-1 0 0 0,0 0 0 0 0,0 0 0 0 0,0 0 0 0 0,1 0-1 0 0,-1 0 1 0 0,1 0 0 0 0,0 0 0 0 0,0 0 0 0 0,0 0 0 0 0,-1-1 0 0 0,1 1 0 0 0,1-1-1 0 0,-1 0 1 0 0,0 1 0 0 0,0-1 0 0 0,0 0 0 0 0,1 0 0 0 0,-1 0 0 0 0,1-1 0 0 0,3 2-1 0 0,-4-2-162 0 0,0 0-1 0 0,1 1 0 0 0,-1-1 1 0 0,0-1-1 0 0,1 1 0 0 0,-1 0 1 0 0,0 0-1 0 0,0-1 0 0 0,1 1 1 0 0,-1-1-1 0 0,0 0 0 0 0,0 0 1 0 0,0 0-1 0 0,0 0 0 0 0,0 0 0 0 0,0 0 1 0 0,0 0-1 0 0,0-1 0 0 0,0 1 1 0 0,0-1-1 0 0,2-2 0 0 0,0-1-275 0 0,-1 1 1 0 0,1-1-1 0 0,-1-1 0 0 0,0 1 0 0 0,0 0 0 0 0,0-1 0 0 0,-1 0 0 0 0,0 1 1 0 0,0-1-1 0 0,1-11 0 0 0,0-2 145 0 0,-1-1 1 0 0,-2-20-1 0 0,1 6 243 0 0,-1 31 98 0 0,0 0 0 0 0,-1 0 0 0 0,1 0-1 0 0,-1 1 1 0 0,1-1 0 0 0,-1 0 0 0 0,-1-4 0 0 0,1 6-7 0 0,-3 6 1074 0 0,1 5-300 0 0,1 8 725 0 0,-2 21 1187 0 0,2 60 0 0 0,2-88-2679 0 0,1 1 0 0 0,1-1 0 0 0,0 0 0 0 0,0 0 0 0 0,1-1 1 0 0,0 1-1 0 0,1 0 0 0 0,0-1 0 0 0,1 0 0 0 0,7 12 1 0 0,-7-18-240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37.425"/>
    </inkml:context>
    <inkml:brush xml:id="br0">
      <inkml:brushProperty name="width" value="0.05" units="cm"/>
      <inkml:brushProperty name="height" value="0.05" units="cm"/>
      <inkml:brushProperty name="color" value="#00A0D7"/>
    </inkml:brush>
  </inkml:definitions>
  <inkml:trace contextRef="#ctx0" brushRef="#br0">0 124 2935 0 0,'4'-3'287'0'0,"-1"0"-1"0"0,1 1 1 0 0,0-1-1 0 0,0 1 1 0 0,0 0-1 0 0,0 0 0 0 0,0 0 1 0 0,0 0-1 0 0,1 1 1 0 0,-1-1-1 0 0,0 1 0 0 0,1 0 1 0 0,-1 1-1 0 0,1-1 1 0 0,-1 1-1 0 0,1 0 0 0 0,0 0 1 0 0,-1 0-1 0 0,1 1 1 0 0,8 1-1 0 0,-8-1-16 0 0,1 1 0 0 0,0 0 0 0 0,-1 0 0 0 0,0 0 0 0 0,1 1 0 0 0,-1-1 0 0 0,0 1 0 0 0,0 0 0 0 0,0 1 0 0 0,-1-1 0 0 0,1 1 0 0 0,-1 0-1 0 0,0 0 1 0 0,0 0 0 0 0,0 1 0 0 0,4 6 0 0 0,-6-7 54 0 0,0 0 0 0 0,0 1 0 0 0,-1-1 0 0 0,1 1 0 0 0,-1-1 0 0 0,1 9 0 0 0,2 5 178 0 0,-4-17-494 0 0,0-1 1 0 0,0 1 0 0 0,0-1 0 0 0,0 1-1 0 0,0-1 1 0 0,0 1 0 0 0,0-1 0 0 0,0 0 0 0 0,1 1-1 0 0,-1-1 1 0 0,0 1 0 0 0,0-1 0 0 0,1 0-1 0 0,-1 1 1 0 0,0-1 0 0 0,0 1 0 0 0,1-1 0 0 0,-1 0-1 0 0,0 0 1 0 0,1 1 0 0 0,-1-1 0 0 0,0 0-1 0 0,1 1 1 0 0,-1-1 0 0 0,1 0 0 0 0,-1 0-1 0 0,1 0 1 0 0,-1 0 0 0 0,0 1 0 0 0,1-1 0 0 0,0 0-1 0 0,0 0-2 0 0,0-1 0 0 0,0 1-1 0 0,0 0 1 0 0,0-1-1 0 0,0 1 1 0 0,-1 0 0 0 0,1-1-1 0 0,0 1 1 0 0,0-1 0 0 0,0 0-1 0 0,0 1 1 0 0,-1-1-1 0 0,2-1 1 0 0,20-27-123 0 0,-21 27 104 0 0,9-13-132 0 0,13-29 1 0 0,-20 37 113 0 0,0 0 1 0 0,-1 0 0 0 0,0 0 0 0 0,0 0 0 0 0,0 0 0 0 0,-1 0-1 0 0,0-9 1 0 0,-1 23 72 0 0,0-3-8 0 0,-1-1-1 0 0,1 1 0 0 0,0-1 1 0 0,1 1-1 0 0,-1-1 1 0 0,1 1-1 0 0,0 3 1 0 0,1-2-34 0 0,0 1 1 0 0,0-1 0 0 0,0-1 0 0 0,1 1 0 0 0,0 0 0 0 0,0-1 0 0 0,0 1 0 0 0,0-1 0 0 0,1 0 0 0 0,0 0-1 0 0,0 0 1 0 0,4 3 0 0 0,-6-6-1 0 0,0 1 0 0 0,0-1 0 0 0,0 0 0 0 0,1 0 0 0 0,-1 0 0 0 0,0 0 0 0 0,1 0 0 0 0,-1-1 0 0 0,0 1 0 0 0,1-1 0 0 0,-1 1 0 0 0,1-1 0 0 0,-1 0 0 0 0,1 0 0 0 0,-1 0 0 0 0,0 0 0 0 0,1-1 0 0 0,-1 1 0 0 0,1-1 0 0 0,-1 1 0 0 0,0-1-1 0 0,1 0 1 0 0,-1 0 0 0 0,0 0 0 0 0,0 0 0 0 0,1 0 0 0 0,-1 0 0 0 0,3-3 0 0 0,-2 1 0 0 0,1-1 0 0 0,0 0 0 0 0,-1 1 0 0 0,0-1 0 0 0,0 0 0 0 0,0 0 0 0 0,-1-1 0 0 0,1 1 0 0 0,-1-1 0 0 0,0 1 0 0 0,0-1 0 0 0,-1 0 0 0 0,2-7 0 0 0,-1 7 0 0 0,-1-1 0 0 0,0 1 0 0 0,-1-1 0 0 0,1 1 0 0 0,-1-1 0 0 0,0 0 0 0 0,0 1 0 0 0,-1-1 0 0 0,0 0 0 0 0,0 1 0 0 0,-3-10 0 0 0,3 14-2 0 0,1-1 0 0 0,-1 1 0 0 0,0-1 0 0 0,0 1 0 0 0,-1 0 0 0 0,1 0 1 0 0,0-1-1 0 0,0 1 0 0 0,0 0 0 0 0,-1 0 0 0 0,1 0 0 0 0,-1 0 0 0 0,1 0 0 0 0,-4-1 0 0 0,5 2 14 0 0,-1 0 0 0 0,0-1 0 0 0,0 1 0 0 0,1 0 1 0 0,-1 0-1 0 0,0-1 0 0 0,0 1 0 0 0,0 0 0 0 0,1 0 0 0 0,-1 0 1 0 0,0 0-1 0 0,0 0 0 0 0,0 0 0 0 0,1 0 0 0 0,-1 0 1 0 0,0 1-1 0 0,0-1 0 0 0,0 0 0 0 0,1 0 0 0 0,-1 1 0 0 0,0-1 1 0 0,0 0-1 0 0,1 1 0 0 0,-1-1 0 0 0,0 1 0 0 0,1-1 0 0 0,-1 1 1 0 0,0-1-1 0 0,1 1 0 0 0,-1-1 0 0 0,0 2 0 0 0,1-1 28 0 0,-1 0 1 0 0,1 1-1 0 0,0-1 0 0 0,0 0 0 0 0,0 0 0 0 0,-1 0 1 0 0,1 1-1 0 0,1-1 0 0 0,-1 0 0 0 0,0 0 0 0 0,0 0 0 0 0,0 0 1 0 0,1 1-1 0 0,-1-1 0 0 0,0 0 0 0 0,1 0 0 0 0,-1 0 0 0 0,1 0 1 0 0,-1 0-1 0 0,1 0 0 0 0,0 0 0 0 0,-1 0 0 0 0,1 0 1 0 0,2 1-1 0 0,20 22 299 0 0,-10-14-173 0 0,0 0-1 0 0,1-1 0 0 0,0 0 1 0 0,1-1-1 0 0,16 6 0 0 0,16 5-2124 0 0,-18-7-1651 0 0,0 1-2173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47.224"/>
    </inkml:context>
    <inkml:brush xml:id="br0">
      <inkml:brushProperty name="width" value="0.05" units="cm"/>
      <inkml:brushProperty name="height" value="0.05" units="cm"/>
      <inkml:brushProperty name="color" value="#00A0D7"/>
    </inkml:brush>
  </inkml:definitions>
  <inkml:trace contextRef="#ctx0" brushRef="#br0">1 37 7023 0 0,'1'0'78'0'0,"1"1"-1"0"0,-1-1 1 0 0,1 0-1 0 0,-1 1 1 0 0,1-1-1 0 0,-1 0 1 0 0,1 0-1 0 0,-1 0 1 0 0,1 0-1 0 0,-1 0 1 0 0,1-1-1 0 0,-1 1 1 0 0,1 0-1 0 0,-1-1 0 0 0,3 0 1 0 0,0 0 138 0 0,49-9 1722 0 0,99-14-1916 0 0,-143 23-2606 0 0,0 3-800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47.393"/>
    </inkml:context>
    <inkml:brush xml:id="br0">
      <inkml:brushProperty name="width" value="0.05" units="cm"/>
      <inkml:brushProperty name="height" value="0.05" units="cm"/>
      <inkml:brushProperty name="color" value="#00A0D7"/>
    </inkml:brush>
  </inkml:definitions>
  <inkml:trace contextRef="#ctx0" brushRef="#br0">0 55 6559 0 0,'3'0'145'0'0,"-1"0"0"0"0,1 0 0 0 0,0 0-1 0 0,0 0 1 0 0,-1 0 0 0 0,1-1 0 0 0,0 1-1 0 0,2-2 1 0 0,11 0 230 0 0,177-22 4722 0 0,-65 2-8582 0 0,-126 22 3345 0 0,16-4-4026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47.597"/>
    </inkml:context>
    <inkml:brush xml:id="br0">
      <inkml:brushProperty name="width" value="0.05" units="cm"/>
      <inkml:brushProperty name="height" value="0.05" units="cm"/>
      <inkml:brushProperty name="color" value="#00A0D7"/>
    </inkml:brush>
  </inkml:definitions>
  <inkml:trace contextRef="#ctx0" brushRef="#br0">1 0 4175 0 0,'0'11'-70'0'0,"0"-4"892"0"0,0 1 1 0 0,0 0-1 0 0,1-1 0 0 0,2 10 1 0 0,17 81 2830 0 0,16 61-636 0 0,-35-156-3287 0 0,5 18 671 0 0,1-11-5060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47.925"/>
    </inkml:context>
    <inkml:brush xml:id="br0">
      <inkml:brushProperty name="width" value="0.05" units="cm"/>
      <inkml:brushProperty name="height" value="0.05" units="cm"/>
      <inkml:brushProperty name="color" value="#00A0D7"/>
    </inkml:brush>
  </inkml:definitions>
  <inkml:trace contextRef="#ctx0" brushRef="#br0">0 97 5839 0 0,'4'-1'116'0'0,"-1"0"-1"0"0,0 0 0 0 0,1-1 0 0 0,-1 0 1 0 0,0 0-1 0 0,3-2 0 0 0,9-5 98 0 0,-2 2 330 0 0,0 0-1 0 0,0-1 1 0 0,-1 0-1 0 0,0-1 1 0 0,19-18-1 0 0,-27 21 199 0 0,-5 3 791 0 0,0 3-1402 0 0,1 0 0 0 0,-1 1 0 0 0,1-1 0 0 0,-1 0 0 0 0,0 1 0 0 0,1-1 0 0 0,-1 0 0 0 0,1 1 0 0 0,-1-1 0 0 0,1 0 0 0 0,-1 1 1 0 0,1-1-1 0 0,-1 1 0 0 0,1-1 0 0 0,0 1 0 0 0,-1-1 0 0 0,1 1 0 0 0,-1 1 0 0 0,-2 3 212 0 0,1 0 0 0 0,0 1 0 0 0,0 0 0 0 0,0-1 0 0 0,0 1 0 0 0,1 0 0 0 0,0 0 0 0 0,0 0 0 0 0,1 0 0 0 0,0 7 0 0 0,1 12 20 0 0,4 26 0 0 0,-4-45-280 0 0,6 34-124 0 0,2 15-124 0 0,-9-19-3514 0 0,-1-28-313 0 0,-1-2-1001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0.351"/>
    </inkml:context>
    <inkml:brush xml:id="br0">
      <inkml:brushProperty name="width" value="0.05" units="cm"/>
      <inkml:brushProperty name="height" value="0.05" units="cm"/>
      <inkml:brushProperty name="color" value="#00A0D7"/>
    </inkml:brush>
  </inkml:definitions>
  <inkml:trace contextRef="#ctx0" brushRef="#br0">0 6 6391 0 0,'4'1'654'0'0,"0"0"0"0"0,0-1 0 0 0,0 0 0 0 0,-1 1 0 0 0,1-1-1 0 0,0-1 1 0 0,7 0 0 0 0,7 0 545 0 0,40-1-685 0 0,-19 0-5502 0 0,-29 1 1384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48.084"/>
    </inkml:context>
    <inkml:brush xml:id="br0">
      <inkml:brushProperty name="width" value="0.05" units="cm"/>
      <inkml:brushProperty name="height" value="0.05" units="cm"/>
      <inkml:brushProperty name="color" value="#00A0D7"/>
    </inkml:brush>
  </inkml:definitions>
  <inkml:trace contextRef="#ctx0" brushRef="#br0">1 26 5351 0 0,'16'-6'977'0'0,"1"1"-1"0"0,0 1 0 0 0,0 0 0 0 0,0 1 0 0 0,25-1 1 0 0,38 7-764 0 0,-46 2-3633 0 0,-19-3-23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48.597"/>
    </inkml:context>
    <inkml:brush xml:id="br0">
      <inkml:brushProperty name="width" value="0.05" units="cm"/>
      <inkml:brushProperty name="height" value="0.05" units="cm"/>
      <inkml:brushProperty name="color" value="#00A0D7"/>
    </inkml:brush>
  </inkml:definitions>
  <inkml:trace contextRef="#ctx0" brushRef="#br0">90 1 5119 0 0,'-2'0'233'0'0,"-1"0"-1"0"0,1 0 1 0 0,0 0-1 0 0,-1 0 1 0 0,1 0-1 0 0,-1 0 0 0 0,1 1 1 0 0,0-1-1 0 0,-1 1 1 0 0,1 0-1 0 0,0 0 1 0 0,-1 0-1 0 0,1 0 0 0 0,0 0 1 0 0,0 0-1 0 0,0 1 1 0 0,-3 2-1 0 0,-1 0 411 0 0,0 1 1 0 0,1-1-1 0 0,0 1 0 0 0,-8 10 0 0 0,11-13-535 0 0,1-1 0 0 0,0 1 0 0 0,0-1 0 0 0,0 1 0 0 0,0 0 0 0 0,1-1-1 0 0,-1 1 1 0 0,0 0 0 0 0,1 0 0 0 0,-1-1 0 0 0,1 1 0 0 0,0 0 0 0 0,0 0 0 0 0,-1 0-1 0 0,1 0 1 0 0,0 0 0 0 0,0-1 0 0 0,1 1 0 0 0,-1 0 0 0 0,0 0 0 0 0,1 0-1 0 0,0 3 1 0 0,1-2 5 0 0,1 1 0 0 0,-1 0-1 0 0,0-1 1 0 0,1 1-1 0 0,0-1 1 0 0,0 0 0 0 0,0 0-1 0 0,6 5 1 0 0,21 13 150 0 0,-18-13-298 0 0,-1 1 0 0 0,18 15 0 0 0,-27-22-62 0 0,0 1 0 0 0,0-1 0 0 0,0 0-1 0 0,0 1 1 0 0,0-1 0 0 0,0 1 0 0 0,-1 0-1 0 0,1 0 1 0 0,-1 0 0 0 0,0 0 0 0 0,0 0-1 0 0,0 0 1 0 0,0 0 0 0 0,0 0 0 0 0,-1 0-1 0 0,0 0 1 0 0,1 4 0 0 0,-2-5 46 0 0,1 0 0 0 0,0 0 0 0 0,-1 0 0 0 0,0 0-1 0 0,1 0 1 0 0,-1 0 0 0 0,0 0 0 0 0,0-1 0 0 0,0 1 0 0 0,0 0 0 0 0,0 0 0 0 0,0-1 0 0 0,-1 1 0 0 0,1-1-1 0 0,-1 1 1 0 0,1-1 0 0 0,-1 1 0 0 0,1-1 0 0 0,-1 0 0 0 0,0 0 0 0 0,0 0 0 0 0,1 0 0 0 0,-1 0 0 0 0,0 0-1 0 0,-4 0 1 0 0,0 2 123 0 0,-1-2-1 0 0,1 1 0 0 0,-1-1 1 0 0,0 0-1 0 0,1 0 0 0 0,-11-1 1 0 0,14 0-21 0 0,0-1 0 0 0,1 1 1 0 0,-1 0-1 0 0,0-1 0 0 0,1 0 0 0 0,-1 0 1 0 0,0 0-1 0 0,1 0 0 0 0,0 0 1 0 0,-1 0-1 0 0,-2-2 0 0 0,4 2-188 0 0,0 0 0 0 0,0 1 0 0 0,1-1 0 0 0,-1 0 0 0 0,0 0 0 0 0,0 0 0 0 0,1 1 0 0 0,-1-1 0 0 0,0 0 0 0 0,1 0 0 0 0,-1 0 0 0 0,1 0 0 0 0,-1 0 0 0 0,1 0 0 0 0,0 0 0 0 0,-1-1 0 0 0,1 1 0 0 0,0 0 0 0 0,0 0 0 0 0,0 0 0 0 0,0 0 0 0 0,0 0 0 0 0,0 0 0 0 0,0 0 0 0 0,0-1 0 0 0,0 1 0 0 0,0 0 0 0 0,1 0 0 0 0,0-2 0 0 0,4-6-4194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48.940"/>
    </inkml:context>
    <inkml:brush xml:id="br0">
      <inkml:brushProperty name="width" value="0.05" units="cm"/>
      <inkml:brushProperty name="height" value="0.05" units="cm"/>
      <inkml:brushProperty name="color" value="#00A0D7"/>
    </inkml:brush>
  </inkml:definitions>
  <inkml:trace contextRef="#ctx0" brushRef="#br0">5 88 6159 0 0,'-1'3'451'0'0,"0"1"-1"0"0,0 0 0 0 0,0 0 1 0 0,1 0-1 0 0,-1-1 1 0 0,1 1-1 0 0,0 0 0 0 0,0 0 1 0 0,1 0-1 0 0,0 5 0 0 0,0-7-312 0 0,0 0 1 0 0,-1-1-1 0 0,1 1 0 0 0,0-1 0 0 0,-1 1 0 0 0,1-1 1 0 0,0 0-1 0 0,0 1 0 0 0,0-1 0 0 0,0 0 0 0 0,1 0 1 0 0,-1 0-1 0 0,0 1 0 0 0,0-1 0 0 0,1 0 0 0 0,-1-1 1 0 0,1 1-1 0 0,-1 0 0 0 0,1 0 0 0 0,-1-1 0 0 0,1 1 1 0 0,-1 0-1 0 0,1-1 0 0 0,0 0 0 0 0,-1 1 0 0 0,4-1 1 0 0,0 0-151 0 0,-1 0 1 0 0,1 0-1 0 0,-1-1 1 0 0,1 1-1 0 0,-1-1 1 0 0,1 0-1 0 0,-1-1 1 0 0,0 1-1 0 0,1-1 1 0 0,-1 1-1 0 0,0-1 1 0 0,0-1-1 0 0,0 1 1 0 0,0-1-1 0 0,-1 1 1 0 0,1-1-1 0 0,-1 0 1 0 0,0 0-1 0 0,1 0 1 0 0,-1-1-1 0 0,4-6 1 0 0,-4 7-25 0 0,-1 0 0 0 0,1-1 0 0 0,-1 0 0 0 0,0 0-1 0 0,0 0 1 0 0,-1 0 0 0 0,1 0 0 0 0,-1 0 0 0 0,0 0 0 0 0,0 0 0 0 0,0 0 0 0 0,0-1 0 0 0,-1 1 0 0 0,1 0 0 0 0,-1-1 0 0 0,-1 1-1 0 0,1 0 1 0 0,0 0 0 0 0,-1-1 0 0 0,0 1 0 0 0,0 0 0 0 0,-3-8 0 0 0,3 11 74 0 0,1 0 1 0 0,-1 0-1 0 0,1 0 1 0 0,-1 0-1 0 0,1 0 1 0 0,-1 0-1 0 0,1 0 0 0 0,-1 1 1 0 0,0-1-1 0 0,0 0 1 0 0,1 0-1 0 0,-1 1 1 0 0,0-1-1 0 0,0 1 1 0 0,-2-2-1 0 0,3 2 23 0 0,-1 0 1 0 0,1 0-1 0 0,-1 0 1 0 0,1 0-1 0 0,-1 0 1 0 0,1 0-1 0 0,-1 0 1 0 0,1 0-1 0 0,-1 0 1 0 0,1 0-1 0 0,-1 0 1 0 0,1 0-1 0 0,0 1 1 0 0,-1-1-1 0 0,1 0 1 0 0,-1 0-1 0 0,1 0 1 0 0,-1 1-1 0 0,1-1 1 0 0,-1 0-1 0 0,1 1 1 0 0,-1 0-1 0 0,0 0 77 0 0,-1 1-1 0 0,1-1 0 0 0,0 1 0 0 0,0 0 0 0 0,0 0 0 0 0,0-1 0 0 0,0 1 0 0 0,0 0 1 0 0,1 0-1 0 0,-1 0 0 0 0,1 0 0 0 0,-1 0 0 0 0,0 4 0 0 0,2-1-226 0 0,-1 1 0 0 0,1-1 0 0 0,0 0 0 0 0,0 1 0 0 0,0-1 0 0 0,1 0 0 0 0,0 0 0 0 0,0 0 0 0 0,0 0 0 0 0,1 0 0 0 0,-1 0 0 0 0,1-1 0 0 0,0 1 0 0 0,1-1 1 0 0,-1 0-1 0 0,1 0 0 0 0,0 0 0 0 0,5 4 0 0 0,-6-2-1745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49.802"/>
    </inkml:context>
    <inkml:brush xml:id="br0">
      <inkml:brushProperty name="width" value="0.05" units="cm"/>
      <inkml:brushProperty name="height" value="0.05" units="cm"/>
      <inkml:brushProperty name="color" value="#00A0D7"/>
    </inkml:brush>
  </inkml:definitions>
  <inkml:trace contextRef="#ctx0" brushRef="#br0">104 111 4951 0 0,'-5'-3'272'0'0,"3"2"94"0"0,0 0 0 0 0,0 0 1 0 0,0 0-1 0 0,0 0 0 0 0,0 1 0 0 0,0-1 0 0 0,0 1 1 0 0,0-1-1 0 0,-1 1 0 0 0,-1 0 0 0 0,0-1-81 0 0,1 1-1 0 0,0 1 1 0 0,0-1-1 0 0,0 0 1 0 0,-1 1-1 0 0,1-1 1 0 0,0 1-1 0 0,0 0 1 0 0,0 0-1 0 0,0 1 1 0 0,0-1-1 0 0,0 0 0 0 0,1 1 1 0 0,-1 0-1 0 0,0 0 1 0 0,-3 3-1 0 0,4-3-187 0 0,0-1-1 0 0,1 1 1 0 0,-1 0-1 0 0,1 0 1 0 0,-1 0-1 0 0,1 1 1 0 0,0-1-1 0 0,0 0 1 0 0,0 0-1 0 0,0 1 1 0 0,0-1-1 0 0,1 1 1 0 0,-1-1-1 0 0,1 1 1 0 0,-1-1-1 0 0,1 1 1 0 0,0-1-1 0 0,0 1 0 0 0,0-1 1 0 0,0 1-1 0 0,1 4 1 0 0,0-4-85 0 0,0 1 1 0 0,0-1-1 0 0,1 0 1 0 0,-1 0 0 0 0,1 0-1 0 0,-1 0 1 0 0,1 0-1 0 0,0 0 1 0 0,0 0-1 0 0,0-1 1 0 0,1 1-1 0 0,-1 0 1 0 0,1-1-1 0 0,-1 0 1 0 0,1 0-1 0 0,0 0 1 0 0,0 0-1 0 0,0 0 1 0 0,4 2-1 0 0,-5-3-104 0 0,0-1 0 0 0,0 1 0 0 0,1 0-1 0 0,-1-1 1 0 0,0 1 0 0 0,0-1 0 0 0,0 0-1 0 0,0 0 1 0 0,1 0 0 0 0,-1 0 0 0 0,0 0-1 0 0,0 0 1 0 0,0 0 0 0 0,0-1 0 0 0,0 1-1 0 0,1-1 1 0 0,-1 0 0 0 0,0 0 0 0 0,0 1-1 0 0,0-1 1 0 0,0 0 0 0 0,-1-1 0 0 0,1 1 0 0 0,0 0-1 0 0,0 0 1 0 0,-1-1 0 0 0,1 1 0 0 0,-1-1-1 0 0,1 0 1 0 0,-1 1 0 0 0,3-5 0 0 0,-2 2-103 0 0,0 0 0 0 0,0 0 0 0 0,0 0 0 0 0,-1 0 0 0 0,0-1 0 0 0,1 1 0 0 0,-2-1-1 0 0,1 1 1 0 0,0-1 0 0 0,-1 1 0 0 0,0-5 0 0 0,0 2 382 0 0,0 1-1 0 0,-1 0 0 0 0,0-1 0 0 0,0 1 0 0 0,0 0 1 0 0,-1 0-1 0 0,-3-8 0 0 0,1 8 961 0 0,2 10 308 0 0,3 11-245 0 0,2 0-843 0 0,0 0 0 0 0,10 22 0 0 0,-11-33-461 0 0,0 1-1 0 0,0-1 1 0 0,0 1-1 0 0,1-1 1 0 0,-1 1-1 0 0,1-1 1 0 0,0 0 0 0 0,1-1-1 0 0,-1 1 1 0 0,1 0-1 0 0,6 4 1 0 0,-10-7-83 0 0,1-1 0 0 0,0 1 0 0 0,0-1-1 0 0,0 1 1 0 0,0-1 0 0 0,0 1 0 0 0,1-1 0 0 0,-1 0 0 0 0,0 1 0 0 0,0-1 0 0 0,0 0 0 0 0,0 0-1 0 0,0 0 1 0 0,0 0 0 0 0,0 0 0 0 0,1 0 0 0 0,-1 0 0 0 0,0 0 0 0 0,0-1 0 0 0,0 1 0 0 0,0 0-1 0 0,1-1 1 0 0,0 0-151 0 0,0 0-1 0 0,-1-1 0 0 0,1 1 0 0 0,0 0 1 0 0,-1-1-1 0 0,1 1 0 0 0,-1-1 0 0 0,1 1 1 0 0,-1-1-1 0 0,0 0 0 0 0,1-1 1 0 0,2-4-459 0 0,-1 0 1 0 0,0-1 0 0 0,0 1 0 0 0,0 0-1 0 0,1-11 1 0 0,-2 7 524 0 0,-1 0 0 0 0,0-1 0 0 0,-1-11-1 0 0,-1 0 1956 0 0,-8-40 0 0 0,3 47 530 0 0,4 18-319 0 0,1 8-445 0 0,0 7-896 0 0,1-1 0 0 0,0 1 1 0 0,2 0-1 0 0,0 0 1 0 0,1 0-1 0 0,1-1 0 0 0,0 0 1 0 0,8 21-1 0 0,-10-34-856 0 0,0 0 1 0 0,0 1-1 0 0,0-1 0 0 0,0 0 0 0 0,0 0 1 0 0,4 4-1 0 0,-5-6 30 0 0,0 0 1 0 0,1 0-1 0 0,-1 0 1 0 0,0 0-1 0 0,1 0 0 0 0,-1 0 1 0 0,1 0-1 0 0,-1 0 1 0 0,1-1-1 0 0,-1 1 1 0 0,1-1-1 0 0,0 1 0 0 0,-1-1 1 0 0,1 1-1 0 0,3-1 1 0 0,2-1-4256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49.982"/>
    </inkml:context>
    <inkml:brush xml:id="br0">
      <inkml:brushProperty name="width" value="0.05" units="cm"/>
      <inkml:brushProperty name="height" value="0.05" units="cm"/>
      <inkml:brushProperty name="color" value="#00A0D7"/>
    </inkml:brush>
  </inkml:definitions>
  <inkml:trace contextRef="#ctx0" brushRef="#br0">1 6 2159 0 0,'0'0'112'0'0,"0"0"-1"0"0,0 0 0 0 0,0-1 1 0 0,0 1-1 0 0,0 0 0 0 0,0 0 0 0 0,0-1 1 0 0,0 1-1 0 0,0 0 0 0 0,0 0 1 0 0,0 0-1 0 0,1-1 0 0 0,-1 1 0 0 0,0 0 1 0 0,0 0-1 0 0,0-1 0 0 0,0 1 1 0 0,0 0-1 0 0,1 0 0 0 0,-1 0 1 0 0,0 0-1 0 0,0-1 0 0 0,0 1 0 0 0,1 0 1 0 0,-1 0-1 0 0,0 0 0 0 0,0 0 1 0 0,0 0-1 0 0,1-1 0 0 0,4 13 3488 0 0,0 4-1365 0 0,4 23 1 0 0,1 48-188 0 0,-4-27-1941 0 0,-5-53-243 0 0,0-1 0 0 0,1 1 0 0 0,0 0 0 0 0,0-1 0 0 0,4 10 0 0 0,-5-14-648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0.286"/>
    </inkml:context>
    <inkml:brush xml:id="br0">
      <inkml:brushProperty name="width" value="0.05" units="cm"/>
      <inkml:brushProperty name="height" value="0.05" units="cm"/>
      <inkml:brushProperty name="color" value="#00A0D7"/>
    </inkml:brush>
  </inkml:definitions>
  <inkml:trace contextRef="#ctx0" brushRef="#br0">0 11 5695 0 0,'2'-3'512'0'0,"-2"1"-416"0"0,1 1-96 0 0,1 0 0 0 0,-1 1 152 0 0,-1-1 8 0 0,2 1 0 0 0,4 0 0 0 0,-2-1 24 0 0,3 0 8 0 0,1 1 0 0 0,1 1-2176 0 0,-2 1-424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0.433"/>
    </inkml:context>
    <inkml:brush xml:id="br0">
      <inkml:brushProperty name="width" value="0.05" units="cm"/>
      <inkml:brushProperty name="height" value="0.05" units="cm"/>
      <inkml:brushProperty name="color" value="#00A0D7"/>
    </inkml:brush>
  </inkml:definitions>
  <inkml:trace contextRef="#ctx0" brushRef="#br0">2 1 5383 0 0,'0'2'480'0'0,"-1"-1"-384"0"0,2-1-96 0 0,-1 1 136 0 0,1-1 16 0 0,0 1 0 0 0,0 1 0 0 0,2-1 728 0 0,1-1 144 0 0,2 0 32 0 0,3 0 8 0 0,1 1-696 0 0,1-3-144 0 0,-1-1-24 0 0,3 1-3208 0 0,5 1-640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0.769"/>
    </inkml:context>
    <inkml:brush xml:id="br0">
      <inkml:brushProperty name="width" value="0.05" units="cm"/>
      <inkml:brushProperty name="height" value="0.05" units="cm"/>
      <inkml:brushProperty name="color" value="#00A0D7"/>
    </inkml:brush>
  </inkml:definitions>
  <inkml:trace contextRef="#ctx0" brushRef="#br0">33 0 5903 0 0,'-7'45'2947'0'0,"-3"9"297"0"0,-5 106 1 0 0,16-143-3304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1.153"/>
    </inkml:context>
    <inkml:brush xml:id="br0">
      <inkml:brushProperty name="width" value="0.05" units="cm"/>
      <inkml:brushProperty name="height" value="0.05" units="cm"/>
      <inkml:brushProperty name="color" value="#00A0D7"/>
    </inkml:brush>
  </inkml:definitions>
  <inkml:trace contextRef="#ctx0" brushRef="#br0">30 0 6911 0 0,'6'0'493'0'0,"-1"1"0"0"0,0-1 0 0 0,0 1 0 0 0,0 0 0 0 0,1 0 0 0 0,-1 0 0 0 0,0 1-1 0 0,0-1 1 0 0,-1 1 0 0 0,6 3 0 0 0,-6-3-379 0 0,-1-1 0 0 0,0 1 0 0 0,0 0 0 0 0,0 0 0 0 0,-1 0 0 0 0,1 0 0 0 0,0 1 0 0 0,-1-1 0 0 0,0 1 0 0 0,1-1 0 0 0,-1 1 0 0 0,0 0 0 0 0,0 0 0 0 0,0 0 0 0 0,-1 0 0 0 0,3 4 0 0 0,-4-3-112 0 0,1-1-1 0 0,-1 0 1 0 0,0 0-1 0 0,0 0 1 0 0,0 0-1 0 0,0 1 1 0 0,0-1-1 0 0,-1 0 1 0 0,1 0-1 0 0,-1 0 1 0 0,0 0-1 0 0,-2 6 1 0 0,-2 1-43 0 0,0 0 1 0 0,-10 13 0 0 0,-1 3-3 0 0,16-26 43 0 0,0 1 0 0 0,-1-1 0 0 0,1 1 0 0 0,0-1 0 0 0,0 1 0 0 0,0-1 0 0 0,0 0 0 0 0,0 1 0 0 0,0-1-1 0 0,0 1 1 0 0,0-1 0 0 0,0 1 0 0 0,0-1 0 0 0,1 1 0 0 0,-1-1 0 0 0,0 1 0 0 0,0-1 0 0 0,0 0 0 0 0,1 1 0 0 0,-1-1-1 0 0,0 1 1 0 0,0-1 0 0 0,1 0 0 0 0,-1 1 0 0 0,0-1 0 0 0,1 0 0 0 0,-1 1 0 0 0,0-1 0 0 0,1 0 0 0 0,-1 0 0 0 0,0 1 0 0 0,1-1-1 0 0,-1 0 1 0 0,1 0 0 0 0,-1 0 0 0 0,1 1 0 0 0,-1-1 0 0 0,0 0 0 0 0,1 0 0 0 0,-1 0 0 0 0,1 0 0 0 0,-1 0 0 0 0,1 0-1 0 0,26 5 11 0 0,-21-4 0 0 0,8 1 105 0 0,-2-1-78 0 0,-1 1-1 0 0,11 3 1 0 0,-20-5-33 0 0,0 1 0 0 0,0-1-1 0 0,0 1 1 0 0,0 0 0 0 0,0-1 0 0 0,-1 1-1 0 0,1 0 1 0 0,0 0 0 0 0,-1 1 0 0 0,1-1-1 0 0,-1 0 1 0 0,1 0 0 0 0,-1 1 0 0 0,1-1-1 0 0,-1 1 1 0 0,0-1 0 0 0,0 1 0 0 0,2 2-1 0 0,-3-3 3 0 0,0 1-1 0 0,0-1 1 0 0,0 0-1 0 0,0 0 1 0 0,0 1-1 0 0,0-1 1 0 0,0 0-1 0 0,0 1 1 0 0,0-1-1 0 0,0 0 1 0 0,-1 0-1 0 0,1 1 1 0 0,-1-1-1 0 0,1 0 1 0 0,-1 0-1 0 0,1 0 1 0 0,-1 0-1 0 0,0 1 1 0 0,1-1-1 0 0,-1 0 1 0 0,0 0-1 0 0,0 0 1 0 0,0-1-1 0 0,0 1 1 0 0,0 0-1 0 0,0 0 1 0 0,0 0-1 0 0,-2 0 0 0 0,-5 5 75 0 0,1-2-1 0 0,-17 8 0 0 0,20-10-46 0 0,-17 7 217 0 0,-1-1 0 0 0,-1-1 0 0 0,0 0 0 0 0,-28 3 0 0 0,50-10-239 0 0,0 1 0 0 0,0-1-1 0 0,0 0 1 0 0,0 0-1 0 0,0 0 1 0 0,0 0 0 0 0,0 0-1 0 0,-1 0 1 0 0,1 0 0 0 0,0 0-1 0 0,0 0 1 0 0,0 0 0 0 0,0-1-1 0 0,0 1 1 0 0,0 0-1 0 0,0-1 1 0 0,0 1 0 0 0,0-1-1 0 0,-2 0 1 0 0,3 0-21 0 0,0 0-1 0 0,0 0 1 0 0,0 1-1 0 0,0-1 1 0 0,0 0-1 0 0,0 0 1 0 0,0 0-1 0 0,0 0 1 0 0,0 1-1 0 0,0-1 1 0 0,0 0-1 0 0,0 0 1 0 0,1 0-1 0 0,-1 1 1 0 0,0-1-1 0 0,0 0 1 0 0,1 0-1 0 0,-1 1 1 0 0,1-1-1 0 0,-1 0 1 0 0,1 0-1 0 0,-1 1 1 0 0,1-1-1 0 0,0 0 1 0 0,14-16-4566 0 0,-4 8-375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1.583"/>
    </inkml:context>
    <inkml:brush xml:id="br0">
      <inkml:brushProperty name="width" value="0.05" units="cm"/>
      <inkml:brushProperty name="height" value="0.05" units="cm"/>
      <inkml:brushProperty name="color" value="#00A0D7"/>
    </inkml:brush>
  </inkml:definitions>
  <inkml:trace contextRef="#ctx0" brushRef="#br0">173 72 2039 0 0,'-3'-5'479'0'0,"1"0"-1"0"0,-2 0 0 0 0,1 0 0 0 0,-1 1 0 0 0,1-1 0 0 0,-1 1 0 0 0,-1 0 0 0 0,1 0 0 0 0,0 1 1 0 0,-1-1-1 0 0,0 1 0 0 0,0 0 0 0 0,0 0 0 0 0,0 0 0 0 0,0 1 0 0 0,-1 0 0 0 0,1 0 1 0 0,-1 0-1 0 0,1 1 0 0 0,-1 0 0 0 0,-9-1 0 0 0,12 2-343 0 0,0 0 0 0 0,0 1 0 0 0,0-1 1 0 0,1 1-1 0 0,-1 0 0 0 0,0 0 0 0 0,0 0 0 0 0,1 0 0 0 0,-1 0 0 0 0,1 1 1 0 0,-1-1-1 0 0,1 1 0 0 0,0-1 0 0 0,-1 1 0 0 0,1 0 0 0 0,0 0 0 0 0,0 0 1 0 0,0 0-1 0 0,0 1 0 0 0,1-1 0 0 0,-1 0 0 0 0,1 1 0 0 0,-1-1 0 0 0,1 1 1 0 0,0-1-1 0 0,0 1 0 0 0,0 0 0 0 0,0 0 0 0 0,0-1 0 0 0,1 1 0 0 0,-1 4 1 0 0,1-4-115 0 0,-1-1 1 0 0,1 1-1 0 0,0-1 1 0 0,0 1-1 0 0,1-1 1 0 0,-1 1-1 0 0,0-1 1 0 0,1 1-1 0 0,-1-1 1 0 0,1 0-1 0 0,0 1 1 0 0,0-1-1 0 0,0 0 1 0 0,0 1 0 0 0,0-1-1 0 0,1 0 1 0 0,-1 0-1 0 0,1 0 1 0 0,-1 0-1 0 0,1 0 1 0 0,0 0-1 0 0,0-1 1 0 0,0 1-1 0 0,0 0 1 0 0,0-1-1 0 0,0 0 1 0 0,0 1-1 0 0,0-1 1 0 0,0 0-1 0 0,1 0 1 0 0,-1 0 0 0 0,0-1-1 0 0,1 1 1 0 0,-1 0-1 0 0,1-1 1 0 0,2 1-1 0 0,0-1-40 0 0,-1 0-1 0 0,1 0 1 0 0,-1-1-1 0 0,1 1 1 0 0,0-1 0 0 0,-1 0-1 0 0,1 0 1 0 0,-1-1-1 0 0,0 1 1 0 0,1-1-1 0 0,-1 0 1 0 0,0 0-1 0 0,7-6 1 0 0,-8 6-124 0 0,0 0 0 0 0,0 0 0 0 0,0-1 0 0 0,0 1 1 0 0,0-1-1 0 0,-1 0 0 0 0,1 0 0 0 0,-1 0 0 0 0,0 0 0 0 0,0 0 0 0 0,0 0 0 0 0,-1-1 1 0 0,1 1-1 0 0,-1 0 0 0 0,1-1 0 0 0,-1 0 0 0 0,1-6 0 0 0,-3 1 210 0 0,-1 10 440 0 0,1 0-459 0 0,1 0 0 0 0,0-1 1 0 0,-1 1-1 0 0,1 0 0 0 0,0 0 0 0 0,0 0 0 0 0,0 0 0 0 0,0 0 0 0 0,0 0 0 0 0,0-1 0 0 0,0 1 0 0 0,0 0 1 0 0,0 0-1 0 0,1 0 0 0 0,-1 0 0 0 0,0 0 0 0 0,0-1 0 0 0,1 2 0 0 0,1 3 0 0 0,0-1-1 0 0,1 0 1 0 0,-1 0-1 0 0,1 0 1 0 0,0-1-1 0 0,0 1 1 0 0,0-1-1 0 0,8 6 1 0 0,8 2-4817 0 0,-9-7-382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0.504"/>
    </inkml:context>
    <inkml:brush xml:id="br0">
      <inkml:brushProperty name="width" value="0.05" units="cm"/>
      <inkml:brushProperty name="height" value="0.05" units="cm"/>
      <inkml:brushProperty name="color" value="#00A0D7"/>
    </inkml:brush>
  </inkml:definitions>
  <inkml:trace contextRef="#ctx0" brushRef="#br0">3 15 3335 0 0,'2'1'296'0'0,"-4"-2"-232"0"0,-1-1-64 0 0,3 1 0 0 0,2 1 224 0 0,-3 0 40 0 0,0-1 8 0 0,4-1 0 0 0,0 2 464 0 0,1-2 88 0 0,1 0 16 0 0,3 0 8 0 0,1-1-624 0 0,0 6-120 0 0,-2 0-24 0 0,2 2-2304 0 0,2 2-464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1.785"/>
    </inkml:context>
    <inkml:brush xml:id="br0">
      <inkml:brushProperty name="width" value="0.05" units="cm"/>
      <inkml:brushProperty name="height" value="0.05" units="cm"/>
      <inkml:brushProperty name="color" value="#00A0D7"/>
    </inkml:brush>
  </inkml:definitions>
  <inkml:trace contextRef="#ctx0" brushRef="#br0">24 0 3599 0 0,'-1'17'3145'0'0,"0"-9"-1202"0"0,-10 82 3874 0 0,7-66-5442 0 0,1 1 1 0 0,0-1-1 0 0,2 1 0 0 0,4 37 1 0 0,-3-58-493 0 0,1 1 0 0 0,0-1 0 0 0,0 0 0 0 0,0 1 0 0 0,1-1 0 0 0,0 0 0 0 0,3 6 0 0 0,7 3-4489 0 0,-4-8-66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2.098"/>
    </inkml:context>
    <inkml:brush xml:id="br0">
      <inkml:brushProperty name="width" value="0.05" units="cm"/>
      <inkml:brushProperty name="height" value="0.05" units="cm"/>
      <inkml:brushProperty name="color" value="#00A0D7"/>
    </inkml:brush>
  </inkml:definitions>
  <inkml:trace contextRef="#ctx0" brushRef="#br0">77 1 5727 0 0,'-5'3'941'0'0,"0"1"0"0"0,0 0-1 0 0,0 0 1 0 0,0 1 0 0 0,1 0-1 0 0,0 0 1 0 0,0 0-1 0 0,-4 6 1 0 0,7-10-1019 0 0,-3 5 400 0 0,0 0-1 0 0,0 1 0 0 0,1 0 1 0 0,-1-1-1 0 0,2 1 0 0 0,-1 0 1 0 0,-2 10-1 0 0,5-14-260 0 0,-1-1 0 0 0,1 0 0 0 0,0 1 0 0 0,0-1 0 0 0,0 0 0 0 0,0 1-1 0 0,0-1 1 0 0,1 0 0 0 0,-1 1 0 0 0,0-1 0 0 0,1 0 0 0 0,1 3 0 0 0,-1-3-52 0 0,0-1 0 0 0,-1 0 1 0 0,1 1-1 0 0,0-1 0 0 0,1 0 0 0 0,-1 0 1 0 0,0 0-1 0 0,0 0 0 0 0,0 0 1 0 0,1 0-1 0 0,-1 0 0 0 0,0 0 0 0 0,1 0 1 0 0,-1 0-1 0 0,1-1 0 0 0,-1 1 0 0 0,1-1 1 0 0,-1 1-1 0 0,4 0 0 0 0,-1-1-111 0 0,-1 0 1 0 0,1 0-1 0 0,0 0 0 0 0,0 0 0 0 0,0 0 0 0 0,0-1 1 0 0,0 0-1 0 0,-1 0 0 0 0,1 0 0 0 0,0 0 0 0 0,-1 0 0 0 0,1-1 1 0 0,-1 0-1 0 0,1 0 0 0 0,-1 0 0 0 0,0 0 0 0 0,0 0 1 0 0,0-1-1 0 0,0 1 0 0 0,5-6 0 0 0,-4 4-183 0 0,0-1 1 0 0,0 1-1 0 0,0-1 1 0 0,-1 0-1 0 0,1-1 0 0 0,-1 1 1 0 0,0 0-1 0 0,-1-1 0 0 0,0 0 1 0 0,1 0-1 0 0,-2 1 0 0 0,3-10 1 0 0,-4 10 337 0 0,0 1 0 0 0,0-1 0 0 0,0 1 0 0 0,-1-1 0 0 0,-1-7 0 0 0,2 11 11 0 0,-1 1 1 0 0,1-1-1 0 0,0 0 1 0 0,-1 0-1 0 0,1 0 1 0 0,-1 0-1 0 0,1 0 0 0 0,-1 0 1 0 0,1 1-1 0 0,-1-1 1 0 0,1 0-1 0 0,-1 0 1 0 0,0 1-1 0 0,0-2 0 0 0,0 2 5 0 0,0 0 0 0 0,1 0 0 0 0,-1-1-1 0 0,1 1 1 0 0,-1 0 0 0 0,1 0 0 0 0,-1 0-1 0 0,1 0 1 0 0,-1 0 0 0 0,0 0-1 0 0,1 0 1 0 0,-1 0 0 0 0,1 0 0 0 0,-1 1-1 0 0,1-1 1 0 0,-1 0 0 0 0,0 0 0 0 0,1 0-1 0 0,-1 1 1 0 0,1-1 0 0 0,-1 0 0 0 0,1 0-1 0 0,-1 1 1 0 0,1-1 0 0 0,0 0-1 0 0,-1 1 1 0 0,0 0 0 0 0,0 0 51 0 0,0 1 0 0 0,-1-1 1 0 0,1 1-1 0 0,0 0 0 0 0,0 0 0 0 0,0 0 0 0 0,0-1 0 0 0,0 1 1 0 0,0 0-1 0 0,0 0 0 0 0,1 0 0 0 0,-1 0 0 0 0,1 1 1 0 0,0-1-1 0 0,-1 0 0 0 0,1 0 0 0 0,0 0 0 0 0,0 0 1 0 0,0 0-1 0 0,1 4 0 0 0,0-2-194 0 0,-1 1 0 0 0,1 0 0 0 0,1 0 0 0 0,-1-1 0 0 0,1 1 0 0 0,-1-1 0 0 0,1 1 1 0 0,3 4-1 0 0,2-1-4017 0 0,3 1-1416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2.348"/>
    </inkml:context>
    <inkml:brush xml:id="br0">
      <inkml:brushProperty name="width" value="0.05" units="cm"/>
      <inkml:brushProperty name="height" value="0.05" units="cm"/>
      <inkml:brushProperty name="color" value="#00A0D7"/>
    </inkml:brush>
  </inkml:definitions>
  <inkml:trace contextRef="#ctx0" brushRef="#br0">24 92 4255 0 0,'-4'2'361'0'0,"-11"9"536"0"0,10-4 4375 0 0,7-8-5071 0 0,0 0 1 0 0,-1 0-1 0 0,1 0 1 0 0,-1 0-1 0 0,1 0 1 0 0,-1 0-1 0 0,1-1 1 0 0,1-1-1 0 0,4-6-96 0 0,0 0 1 0 0,0 0 0 0 0,0-1-1 0 0,-1 0 1 0 0,-1 0-1 0 0,9-22 1 0 0,-14 31-32 0 0,0 1 1 0 0,0-1 0 0 0,1 0 0 0 0,-1 1 0 0 0,0-1-1 0 0,0 1 1 0 0,0-1 0 0 0,1 1 0 0 0,-1-1-1 0 0,0 1 1 0 0,1-1 0 0 0,-1 1 0 0 0,1-1 0 0 0,-1 1-1 0 0,0 0 1 0 0,1-1 0 0 0,-1 1 0 0 0,1 0 0 0 0,0-1-1 0 0,0 1-26 0 0,-1 0 0 0 0,0 0 0 0 0,1 1 0 0 0,-1-1 0 0 0,0 0 0 0 0,0 0 0 0 0,1 1 0 0 0,-1-1 1 0 0,0 0-1 0 0,0 1 0 0 0,1-1 0 0 0,-1 0 0 0 0,0 1 0 0 0,0-1 0 0 0,0 0 0 0 0,0 1 0 0 0,1-1 0 0 0,-1 0 0 0 0,0 1 0 0 0,0-1 0 0 0,0 1 0 0 0,0-1 0 0 0,3 35 1146 0 0,-2-27-1043 0 0,0 0 14 0 0,0 1 1 0 0,1-1-1 0 0,5 16 1 0 0,-6-21-292 0 0,0-1 0 0 0,0 0 1 0 0,0 0-1 0 0,1 1 0 0 0,-1-1 1 0 0,1 0-1 0 0,-1 0 0 0 0,3 2 0 0 0,-3-4-177 0 0,0 1 0 0 0,0 0 0 0 0,-1-1-1 0 0,1 1 1 0 0,0 0 0 0 0,0-1-1 0 0,1 1 1 0 0,-1-1 0 0 0,0 0 0 0 0,0 1-1 0 0,0-1 1 0 0,0 0 0 0 0,0 1-1 0 0,0-1 1 0 0,1 0 0 0 0,-1 0 0 0 0,0 0-1 0 0,2 0 1 0 0,4-3-4476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2.603"/>
    </inkml:context>
    <inkml:brush xml:id="br0">
      <inkml:brushProperty name="width" value="0.05" units="cm"/>
      <inkml:brushProperty name="height" value="0.05" units="cm"/>
      <inkml:brushProperty name="color" value="#00A0D7"/>
    </inkml:brush>
  </inkml:definitions>
  <inkml:trace contextRef="#ctx0" brushRef="#br0">17 32 4319 0 0,'-1'1'394'0'0,"-1"0"-1"0"0,1 0 1 0 0,0 0-1 0 0,0 1 0 0 0,-1-1 1 0 0,1 0-1 0 0,0 1 1 0 0,0-1-1 0 0,0 1 0 0 0,1-1 1 0 0,-1 1-1 0 0,0 0 1 0 0,1-1-1 0 0,-1 1 0 0 0,0 3 1 0 0,1-3-153 0 0,-1 0 1 0 0,1 1 0 0 0,0-1-1 0 0,1 0 1 0 0,-1 0 0 0 0,0 1-1 0 0,0-1 1 0 0,1 0-1 0 0,0 1 1 0 0,-1-1 0 0 0,2 2-1 0 0,-1-1-190 0 0,1 0-1 0 0,-1-1 1 0 0,0 1-1 0 0,1-1 1 0 0,0 0-1 0 0,-1 0 1 0 0,1 1-1 0 0,0-1 1 0 0,0 0-1 0 0,1 0 1 0 0,-1-1-1 0 0,0 1 1 0 0,0 0-1 0 0,1-1 1 0 0,-1 1-1 0 0,1-1 1 0 0,0 0-1 0 0,-1 0 1 0 0,1 0-1 0 0,3 1 1 0 0,-1-2-346 0 0,-1 0 0 0 0,1 0 0 0 0,0 0 0 0 0,-1 0 0 0 0,1-1 0 0 0,-1 0 0 0 0,1 0 0 0 0,-1 0 0 0 0,1 0 0 0 0,-1-1 0 0 0,0 0 0 0 0,1 0 0 0 0,-1 0 0 0 0,0 0 0 0 0,0-1 0 0 0,-1 1 0 0 0,7-6 0 0 0,-7 5 201 0 0,1 0 0 0 0,-1-1 0 0 0,0 1 0 0 0,0-1 0 0 0,0 0-1 0 0,0 1 1 0 0,-1-1 0 0 0,1-1 0 0 0,-1 1 0 0 0,0 0 0 0 0,0 0 0 0 0,-1-1 0 0 0,1 1-1 0 0,-1-1 1 0 0,0 0 0 0 0,0 1 0 0 0,0-7 0 0 0,-1 10 191 0 0,0 0 0 0 0,0 0 0 0 0,0 1 0 0 0,0-1 0 0 0,0 0 0 0 0,0 0 0 0 0,0 0 0 0 0,0 0-1 0 0,-1 1 1 0 0,1-1 0 0 0,0 0 0 0 0,0 0 0 0 0,-1 0 0 0 0,1 1 0 0 0,-1-1 0 0 0,1 0 0 0 0,0 1 0 0 0,-1-1 0 0 0,1 0 0 0 0,-1 1 0 0 0,0-1 0 0 0,0 0 0 0 0,0 1 41 0 0,1-1 0 0 0,-1 1 1 0 0,0 0-1 0 0,0 0 0 0 0,1 0 1 0 0,-1 0-1 0 0,0 0 1 0 0,0 0-1 0 0,1 0 0 0 0,-1 0 1 0 0,0 0-1 0 0,0 0 1 0 0,1 0-1 0 0,-1 0 0 0 0,0 0 1 0 0,0 1-1 0 0,1-1 1 0 0,-1 0-1 0 0,0 1 0 0 0,-2 1 246 0 0,0-1 0 0 0,0 1 0 0 0,0 0 0 0 0,1 0 0 0 0,-1 0 0 0 0,1 0 0 0 0,-1 1 0 0 0,1-1 0 0 0,-3 5 0 0 0,4-5-290 0 0,0 0 1 0 0,0 0-1 0 0,0-1 0 0 0,0 1 0 0 0,0 0 1 0 0,0 0-1 0 0,1 0 0 0 0,-1 0 0 0 0,1 0 1 0 0,0 0-1 0 0,-1 0 0 0 0,1 0 0 0 0,0 0 0 0 0,0 0 1 0 0,0 0-1 0 0,1 0 0 0 0,-1 0 0 0 0,0 0 1 0 0,1 0-1 0 0,-1 0 0 0 0,1-1 0 0 0,0 1 0 0 0,-1 0 1 0 0,1 0-1 0 0,0 0 0 0 0,0-1 0 0 0,0 1 1 0 0,0 0-1 0 0,1-1 0 0 0,-1 1 0 0 0,3 2 0 0 0,0-1-212 0 0,-1 0-1 0 0,1 0 0 0 0,0-1 0 0 0,0 1 0 0 0,6 2 1 0 0,22 7-4790 0 0,-17-8-1023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2.956"/>
    </inkml:context>
    <inkml:brush xml:id="br0">
      <inkml:brushProperty name="width" value="0.05" units="cm"/>
      <inkml:brushProperty name="height" value="0.05" units="cm"/>
      <inkml:brushProperty name="color" value="#00A0D7"/>
    </inkml:brush>
  </inkml:definitions>
  <inkml:trace contextRef="#ctx0" brushRef="#br0">0 3 8031 0 0,'52'-2'3747'0'0,"19"7"-855"0"0,6 0-1986 0 0,-26-3-5017 0 0,-42-3-819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3.148"/>
    </inkml:context>
    <inkml:brush xml:id="br0">
      <inkml:brushProperty name="width" value="0.05" units="cm"/>
      <inkml:brushProperty name="height" value="0.05" units="cm"/>
      <inkml:brushProperty name="color" value="#00A0D7"/>
    </inkml:brush>
  </inkml:definitions>
  <inkml:trace contextRef="#ctx0" brushRef="#br0">27 0 4543 0 0,'-3'6'811'0'0,"0"1"0"0"0,1-1 0 0 0,0 0 0 0 0,0 1 0 0 0,0 0 0 0 0,1-1 0 0 0,0 1-1 0 0,-1 13 1 0 0,1-6-622 0 0,-1 2 489 0 0,0-6-372 0 0,0 0 0 0 0,1-1 0 0 0,1 1 1 0 0,0 0-1 0 0,0 0 0 0 0,1 0 0 0 0,0 0 0 0 0,3 12 0 0 0,-4-22-295 0 0,0 1-1 0 0,1 0 1 0 0,-1 0-1 0 0,0 0 1 0 0,1 0 0 0 0,-1 0-1 0 0,0-1 1 0 0,1 1-1 0 0,-1 0 1 0 0,1 0-1 0 0,-1-1 1 0 0,1 1-1 0 0,0 0 1 0 0,-1-1 0 0 0,1 1-1 0 0,0-1 1 0 0,-1 1-1 0 0,1-1 1 0 0,0 1-1 0 0,0-1 1 0 0,-1 1-1 0 0,1-1 1 0 0,0 0 0 0 0,0 1-1 0 0,0-1 1 0 0,1 0-1 0 0,-1 0-62 0 0,1 0-1 0 0,-1 0 1 0 0,1 0-1 0 0,-1-1 1 0 0,1 1-1 0 0,-1-1 1 0 0,0 1-1 0 0,1-1 0 0 0,-1 0 1 0 0,1 1-1 0 0,-1-1 1 0 0,0 0-1 0 0,3-2 1 0 0,2-2-722 0 0,-1 0 0 0 0,1-1 0 0 0,-1 0 0 0 0,8-11 0 0 0,-3 1-2194 0 0,-1-3-584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3.459"/>
    </inkml:context>
    <inkml:brush xml:id="br0">
      <inkml:brushProperty name="width" value="0.05" units="cm"/>
      <inkml:brushProperty name="height" value="0.05" units="cm"/>
      <inkml:brushProperty name="color" value="#00A0D7"/>
    </inkml:brush>
  </inkml:definitions>
  <inkml:trace contextRef="#ctx0" brushRef="#br0">34 1 3799 0 0,'-14'79'6681'0'0,"6"-42"-4348"0"0,-4 69 0 0 0,12-102-2198 0 0,0 0-1 0 0,0 0 1 0 0,1 0-1 0 0,-1 0 1 0 0,3 7 0 0 0,-3-10-122 0 0,0-1 0 0 0,1 1 1 0 0,-1-1-1 0 0,0 1 1 0 0,0-1-1 0 0,0 1 0 0 0,1-1 1 0 0,-1 1-1 0 0,0-1 1 0 0,1 1-1 0 0,-1-1 0 0 0,0 1 1 0 0,1-1-1 0 0,-1 1 1 0 0,1-1-1 0 0,-1 0 0 0 0,1 1 1 0 0,-1-1-1 0 0,1 0 0 0 0,-1 1 1 0 0,1-1-1 0 0,-1 0 1 0 0,1 0-1 0 0,-1 0 0 0 0,1 1 1 0 0,-1-1-1 0 0,1 0 1 0 0,0 0-1 0 0,-1 0 0 0 0,1 0 1 0 0,-1 0-1 0 0,1 0 1 0 0,-1 0-1 0 0,1 0 0 0 0,0 0 1 0 0,-1 0-1 0 0,1 0 1 0 0,-1-1-1 0 0,1 1 0 0 0,-1 0 1 0 0,1 0-1 0 0,-1 0 0 0 0,1-1 1 0 0,-1 1-1 0 0,1 0 1 0 0,-1-1-1 0 0,1 1 0 0 0,-1 0 1 0 0,2-2-1 0 0,1-1-77 0 0,1 0 0 0 0,-1-1-1 0 0,0 1 1 0 0,0-1 0 0 0,0 0 0 0 0,0 0-1 0 0,4-8 1 0 0,14-33-1561 0 0,-20 42 1416 0 0,22-60-1467 0 0,-21 56 1810 0 0,-4 10 611 0 0,-2 12 528 0 0,3-6-855 0 0,2 0-1 0 0,-1 0 1 0 0,1-1-1 0 0,1 1 0 0 0,-1-1 1 0 0,5 14-1 0 0,-5-20-456 0 0,0 0 0 0 0,-1-1 0 0 0,1 1 1 0 0,0-1-1 0 0,0 1 0 0 0,0 0 0 0 0,0-1 0 0 0,0 0 0 0 0,1 1 0 0 0,-1-1 0 0 0,0 0 0 0 0,1 1 1 0 0,-1-1-1 0 0,1 0 0 0 0,-1 0 0 0 0,1 0 0 0 0,-1 0 0 0 0,1-1 0 0 0,0 1 0 0 0,0 0 0 0 0,-1-1 1 0 0,1 1-1 0 0,0-1 0 0 0,0 1 0 0 0,0-1 0 0 0,-1 0 0 0 0,1 0 0 0 0,0 0 0 0 0,0 0 0 0 0,0 0 1 0 0,0 0-1 0 0,-1-1 0 0 0,1 1 0 0 0,0 0 0 0 0,0-1 0 0 0,0 0 0 0 0,3-1 0 0 0,-2 1-864 0 0,0 0-1 0 0,0-1 1 0 0,1 0 0 0 0,-1 1-1 0 0,0-1 1 0 0,3-3-1 0 0,2-3-3376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3.570"/>
    </inkml:context>
    <inkml:brush xml:id="br0">
      <inkml:brushProperty name="width" value="0.05" units="cm"/>
      <inkml:brushProperty name="height" value="0.05" units="cm"/>
      <inkml:brushProperty name="color" value="#00A0D7"/>
    </inkml:brush>
  </inkml:definitions>
  <inkml:trace contextRef="#ctx0" brushRef="#br0">16 0 5903 0 0,'-2'12'520'0'0,"1"-8"-416"0"0,1 0 920 0 0,-1-3 176 0 0,0 1 40 0 0,-2 2 8 0 0,1 1-648 0 0,-1 1-128 0 0,2 1-24 0 0,0-1-8 0 0,2 0-440 0 0,0-2 0 0 0,0-2 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3.707"/>
    </inkml:context>
    <inkml:brush xml:id="br0">
      <inkml:brushProperty name="width" value="0.05" units="cm"/>
      <inkml:brushProperty name="height" value="0.05" units="cm"/>
      <inkml:brushProperty name="color" value="#00A0D7"/>
    </inkml:brush>
  </inkml:definitions>
  <inkml:trace contextRef="#ctx0" brushRef="#br0">0 16 3679 0 0,'3'-2'328'0'0,"-1"1"-264"0"0,-2-2-64 0 0,0 2 0 0 0,0 1 576 0 0,0-1 96 0 0,3 0 16 0 0,2 0 8 0 0,2-1-152 0 0,1 0-24 0 0,2 1-8 0 0,1 0 0 0 0,3 2-240 0 0,-2 1-48 0 0,1-1-16 0 0,0 1-2712 0 0,0 3-544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3.957"/>
    </inkml:context>
    <inkml:brush xml:id="br0">
      <inkml:brushProperty name="width" value="0.05" units="cm"/>
      <inkml:brushProperty name="height" value="0.05" units="cm"/>
      <inkml:brushProperty name="color" value="#00A0D7"/>
    </inkml:brush>
  </inkml:definitions>
  <inkml:trace contextRef="#ctx0" brushRef="#br0">101 1 4863 0 0,'-4'1'571'0'0,"1"0"-1"0"0,-1 0 1 0 0,1 1-1 0 0,-1-1 0 0 0,1 1 1 0 0,-1 0-1 0 0,1 0 0 0 0,0 0 1 0 0,0 0-1 0 0,0 1 0 0 0,0-1 1 0 0,0 1-1 0 0,1 0 1 0 0,-5 5-1 0 0,6-7-467 0 0,0 1 0 0 0,0-1-1 0 0,0 1 1 0 0,0-1 0 0 0,0 1 0 0 0,1 0 0 0 0,-1 0 0 0 0,1-1-1 0 0,-1 1 1 0 0,1 0 0 0 0,-1 0 0 0 0,1 0 0 0 0,0 0 0 0 0,0-1 0 0 0,0 1-1 0 0,0 0 1 0 0,0 0 0 0 0,0 0 0 0 0,1 0 0 0 0,-1 0 0 0 0,1-1-1 0 0,-1 1 1 0 0,1 0 0 0 0,0 0 0 0 0,-1-1 0 0 0,1 1 0 0 0,0 0 0 0 0,0-1-1 0 0,0 1 1 0 0,0-1 0 0 0,3 3 0 0 0,3 2 13 0 0,0 0 0 0 0,0-1-1 0 0,0 0 1 0 0,1 0 0 0 0,0 0 0 0 0,13 4 0 0 0,-11-4-121 0 0,1 1 1 0 0,-1-1 0 0 0,9 8-1 0 0,-18-12 0 0 0,-1-1 1 0 0,1 0-1 0 0,-1 1 0 0 0,0-1 0 0 0,1 0 0 0 0,-1 1 0 0 0,1-1 0 0 0,-1 0 1 0 0,0 1-1 0 0,1-1 0 0 0,-1 1 0 0 0,0-1 0 0 0,0 1 0 0 0,0-1 0 0 0,1 1 1 0 0,-1-1-1 0 0,0 1 0 0 0,0-1 0 0 0,0 1 0 0 0,0-1 0 0 0,0 1 1 0 0,0-1-1 0 0,0 1 0 0 0,0-1 0 0 0,0 1 0 0 0,0 0 0 0 0,0 0 3 0 0,-1 0 0 0 0,1 0 0 0 0,0-1 0 0 0,-1 1 0 0 0,0 0 0 0 0,1 0 0 0 0,-1 0-1 0 0,1-1 1 0 0,-1 1 0 0 0,0 0 0 0 0,0 0 0 0 0,-1 0 0 0 0,-3 3 10 0 0,0-1-1 0 0,-1 0 1 0 0,-7 3-1 0 0,11-6-11 0 0,-7 4 30 0 0,0-1 1 0 0,0-1-1 0 0,0 0 0 0 0,-17 2 0 0 0,22-3-26 0 0,-1-1-1 0 0,0 0 1 0 0,0 0-1 0 0,1 0 0 0 0,-1-1 1 0 0,0 1-1 0 0,0-1 1 0 0,1 0-1 0 0,-1-1 0 0 0,1 1 1 0 0,-6-3-1 0 0,10 4-3 0 0,-1-1 0 0 0,0 1 0 0 0,1 0-1 0 0,-1-1 1 0 0,0 1 0 0 0,1-1 0 0 0,-1 1-1 0 0,1-1 1 0 0,-1 1 0 0 0,1-1 0 0 0,-1 1 0 0 0,1-1-1 0 0,-1 0 1 0 0,1 1 0 0 0,0-1 0 0 0,-1 0-1 0 0,1 0 1 0 0,0 1 0 0 0,-1-1 0 0 0,1 0 0 0 0,0 1-1 0 0,0-1 1 0 0,0 0 0 0 0,0 0 0 0 0,0 0 0 0 0,0 0-1 0 0,0-1-364 0 0,0 1 1 0 0,0 0-1 0 0,1 0 0 0 0,-1-1 0 0 0,1 1 0 0 0,-1 0 0 0 0,1 0 1 0 0,0 0-1 0 0,0-1 0 0 0,-1 1 0 0 0,1 0 0 0 0,0 0 0 0 0,0 0 0 0 0,1-1 1 0 0,6-5-4738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0.692"/>
    </inkml:context>
    <inkml:brush xml:id="br0">
      <inkml:brushProperty name="width" value="0.05" units="cm"/>
      <inkml:brushProperty name="height" value="0.05" units="cm"/>
      <inkml:brushProperty name="color" value="#00A0D7"/>
    </inkml:brush>
  </inkml:definitions>
  <inkml:trace contextRef="#ctx0" brushRef="#br0">23 0 5959 0 0,'-6'20'4100'0'0,"-5"30"-1"0"0,9-35-4006 0 0,0 1 0 0 0,1-1 1 0 0,0 1-1 0 0,2-1 1 0 0,1 17-1 0 0,0-26-3672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4.363"/>
    </inkml:context>
    <inkml:brush xml:id="br0">
      <inkml:brushProperty name="width" value="0.05" units="cm"/>
      <inkml:brushProperty name="height" value="0.05" units="cm"/>
      <inkml:brushProperty name="color" value="#00A0D7"/>
    </inkml:brush>
  </inkml:definitions>
  <inkml:trace contextRef="#ctx0" brushRef="#br0">0 197 2159 0 0,'6'-30'2294'0'0,"-4"13"-792"0"0,2 1 0 0 0,0 0-1 0 0,1-1 1 0 0,0 2 0 0 0,10-20 0 0 0,-14 32-1359 0 0,1-1 0 0 0,0 1 1 0 0,0 0-1 0 0,0 0 0 0 0,0 0 0 0 0,1 0 0 0 0,-1 0 0 0 0,1 1 0 0 0,0-1 1 0 0,0 1-1 0 0,-1 0 0 0 0,2 0 0 0 0,-1 0 0 0 0,0 0 0 0 0,0 0 1 0 0,1 1-1 0 0,-1-1 0 0 0,0 1 0 0 0,1 0 0 0 0,0 0 0 0 0,-1 0 0 0 0,1 1 1 0 0,0-1-1 0 0,-1 1 0 0 0,1 0 0 0 0,0 0 0 0 0,-1 0 0 0 0,1 0 1 0 0,0 1-1 0 0,4 1 0 0 0,-6-2-120 0 0,0 0 1 0 0,-1 1 0 0 0,1-1-1 0 0,-1 1 1 0 0,1-1-1 0 0,-1 1 1 0 0,1 0 0 0 0,-1 0-1 0 0,1 0 1 0 0,-1 0-1 0 0,0 0 1 0 0,1 0 0 0 0,-1 0-1 0 0,0 0 1 0 0,0 0-1 0 0,0 1 1 0 0,0-1-1 0 0,0 0 1 0 0,2 4 0 0 0,-2-3-12 0 0,0 1 1 0 0,-1 0-1 0 0,1-1 1 0 0,0 1-1 0 0,-1 0 1 0 0,0 0-1 0 0,0-1 1 0 0,0 1-1 0 0,0 0 1 0 0,-1 5-1 0 0,0 1-11 0 0,-1-1-1 0 0,-1 1 1 0 0,1-1-1 0 0,-2 0 0 0 0,1 0 1 0 0,-8 12-1 0 0,-15 18 58 0 0,15-25-60 0 0,-11 23-1 0 0,21-36 4 0 0,1 0-1 0 0,0 1 1 0 0,-1-1-1 0 0,1 1 1 0 0,0-1 0 0 0,0 1-1 0 0,0-1 1 0 0,-1 1-1 0 0,1-1 1 0 0,0 1-1 0 0,0-1 1 0 0,0 1 0 0 0,0-1-1 0 0,0 1 1 0 0,0-1-1 0 0,0 1 1 0 0,0-1-1 0 0,0 1 1 0 0,0-1 0 0 0,0 1-1 0 0,0-1 1 0 0,0 1-1 0 0,1-1 1 0 0,-1 1-1 0 0,0-1 1 0 0,0 1 0 0 0,1 0 1 0 0,0-1 0 0 0,-1 1 0 0 0,1-1 0 0 0,0 1 1 0 0,-1-1-1 0 0,1 0 0 0 0,0 1 0 0 0,-1-1 1 0 0,1 0-1 0 0,0 0 0 0 0,0 0 0 0 0,-1 1 0 0 0,1-1 1 0 0,0 0-1 0 0,1 0 0 0 0,6-1 16 0 0,-1 1-1 0 0,0-1 1 0 0,8-2 0 0 0,-8 1-12 0 0,0 1-53 0 0,8-1-1430 0 0,-1 0 1 0 0,1 1-1 0 0,0 0 0 0 0,27 2 1 0 0,-31 2-3398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4.463"/>
    </inkml:context>
    <inkml:brush xml:id="br0">
      <inkml:brushProperty name="width" value="0.05" units="cm"/>
      <inkml:brushProperty name="height" value="0.05" units="cm"/>
      <inkml:brushProperty name="color" value="#00A0D7"/>
    </inkml:brush>
  </inkml:definitions>
  <inkml:trace contextRef="#ctx0" brushRef="#br0">3 1 2471 0 0,'-2'0'224'0'0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6.873"/>
    </inkml:context>
    <inkml:brush xml:id="br0">
      <inkml:brushProperty name="width" value="0.05" units="cm"/>
      <inkml:brushProperty name="height" value="0.05" units="cm"/>
      <inkml:brushProperty name="color" value="#00A0D7"/>
    </inkml:brush>
  </inkml:definitions>
  <inkml:trace contextRef="#ctx0" brushRef="#br0">3 163 1951 0 0,'0'-4'274'0'0,"-1"-1"-1"0"0,0 1 0 0 0,1 0 1 0 0,0-1-1 0 0,0 1 0 0 0,0-1 1 0 0,1 1-1 0 0,-1 0 0 0 0,1-1 1 0 0,0 1-1 0 0,2-5 0 0 0,-1 2-42 0 0,1 0 0 0 0,0 1-1 0 0,0-1 1 0 0,1 1-1 0 0,-1 0 1 0 0,1 0 0 0 0,1 0-1 0 0,-1 0 1 0 0,1 1-1 0 0,0 0 1 0 0,0 0 0 0 0,1 0-1 0 0,6-4 1 0 0,-9 7-131 0 0,0-1 0 0 0,1 1 1 0 0,-1 0-1 0 0,0 1 0 0 0,1-1 0 0 0,-1 1 1 0 0,1-1-1 0 0,0 1 0 0 0,0 0 1 0 0,-1 0-1 0 0,1 1 0 0 0,0-1 0 0 0,0 1 1 0 0,0 0-1 0 0,0 0 0 0 0,0 0 1 0 0,-1 0-1 0 0,1 1 0 0 0,0 0 0 0 0,0-1 1 0 0,0 2-1 0 0,-1-1 0 0 0,1 0 0 0 0,-1 1 1 0 0,1-1-1 0 0,3 3 0 0 0,-6-3-90 0 0,1 0-1 0 0,-1 0 0 0 0,0 0 1 0 0,1 0-1 0 0,-1 1 1 0 0,0-1-1 0 0,0 0 0 0 0,0 1 1 0 0,0-1-1 0 0,0 0 0 0 0,0 1 1 0 0,0-1-1 0 0,0 1 1 0 0,-1 0-1 0 0,1-1 0 0 0,-1 1 1 0 0,2 2-1 0 0,-2-1 6 0 0,0 0-1 0 0,0 0 1 0 0,0 0 0 0 0,0-1-1 0 0,0 1 1 0 0,-1 0 0 0 0,1 0-1 0 0,-1 0 1 0 0,-2 4 0 0 0,-1 4 35 0 0,-1-1 0 0 0,-1 0 0 0 0,0 0 0 0 0,-8 10 0 0 0,13-18-42 0 0,-37 44 123 0 0,27-34-37 0 0,1-1 0 0 0,1 2-1 0 0,-17 26 1 0 0,26-39-57 0 0,-1 1 0 0 0,1 0 0 0 0,0-1 0 0 0,-1 1 0 0 0,1 0 0 0 0,0-1 0 0 0,0 1-1 0 0,0 0 1 0 0,-1 0 0 0 0,1-1 0 0 0,0 1 0 0 0,0 0 0 0 0,0 0 0 0 0,0 0 0 0 0,0-1 0 0 0,0 1 0 0 0,0 0-1 0 0,1 0 1 0 0,-1-1 0 0 0,0 1 0 0 0,0 0 0 0 0,0 0 0 0 0,1-1 0 0 0,0 2 0 0 0,0-1 14 0 0,0 0-1 0 0,0 0 1 0 0,0 0 0 0 0,0 0 0 0 0,0-1 0 0 0,0 1 0 0 0,0 0-1 0 0,1-1 1 0 0,-1 1 0 0 0,0-1 0 0 0,0 1 0 0 0,1-1 0 0 0,1 1-1 0 0,6 0 128 0 0,0 0-1 0 0,0-1 0 0 0,14 0 0 0 0,-17-1-161 0 0,41 0 179 0 0,-13-1-249 0 0,66 5 1 0 0,-96-3-804 0 0,-7-2-1665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9.274"/>
    </inkml:context>
    <inkml:brush xml:id="br0">
      <inkml:brushProperty name="width" value="0.05" units="cm"/>
      <inkml:brushProperty name="height" value="0.05" units="cm"/>
      <inkml:brushProperty name="color" value="#00A0D7"/>
    </inkml:brush>
  </inkml:definitions>
  <inkml:trace contextRef="#ctx0" brushRef="#br0">0 88 3223 0 0,'5'13'128'0'0,"-2"-1"0"0"0,3 16 0 0 0,-3-16 320 0 0,-1 0 188 0 0,-1 0-1 0 0,0 0 1 0 0,-2 20 0 0 0,1 5-263 0 0,0-17-166 0 0,0-8 24 0 0,1 0 0 0 0,0 0 0 0 0,1-1 0 0 0,4 18 0 0 0,-4-60-139 0 0,-1 5 48 0 0,16-170 6 0 0,-16 190-146 0 0,0-1 0 0 0,1 1 0 0 0,-1 0 0 0 0,1 0 0 0 0,0 0 0 0 0,1 0 0 0 0,0 1 0 0 0,0-1 0 0 0,0 1 0 0 0,0-1 0 0 0,1 1 0 0 0,5-6-1 0 0,-7 9 2 0 0,0 0-1 0 0,0 0 1 0 0,0 1-1 0 0,0-1 0 0 0,0 1 1 0 0,1-1-1 0 0,-1 1 0 0 0,0 0 1 0 0,1 0-1 0 0,-1 0 0 0 0,1 0 1 0 0,-1 0-1 0 0,1 1 1 0 0,-1-1-1 0 0,1 1 0 0 0,0 0 1 0 0,-1-1-1 0 0,1 1 0 0 0,0 0 1 0 0,-1 1-1 0 0,1-1 0 0 0,-1 0 1 0 0,1 1-1 0 0,0-1 0 0 0,-1 1 1 0 0,1 0-1 0 0,-1 0 1 0 0,0 0-1 0 0,1 0 0 0 0,-1 1 1 0 0,4 2-1 0 0,-2-2 31 0 0,-1 1 0 0 0,1 1 0 0 0,-1-1 0 0 0,0 1 0 0 0,0-1 0 0 0,0 1 0 0 0,-1 0 0 0 0,1 0 0 0 0,-1 0-1 0 0,0 0 1 0 0,0 1 0 0 0,0-1 0 0 0,0 0 0 0 0,-1 1 0 0 0,0-1 0 0 0,0 1 0 0 0,0 0 0 0 0,-1-1 0 0 0,1 1 0 0 0,-1 0 0 0 0,0-1 0 0 0,-1 1 0 0 0,0 7 0 0 0,0-8 4 0 0,0-1 1 0 0,1 1 0 0 0,-1-1 0 0 0,0 1-1 0 0,-1-1 1 0 0,1 0 0 0 0,-1 0-1 0 0,1 0 1 0 0,-1 0 0 0 0,0 0 0 0 0,0 0-1 0 0,0 0 1 0 0,-6 4 0 0 0,6-5-25 0 0,0 0 0 0 0,-1-1 1 0 0,1 1-1 0 0,-1-1 0 0 0,1 0 1 0 0,-1 0-1 0 0,1 0 0 0 0,-1 0 1 0 0,0 0-1 0 0,0-1 0 0 0,1 1 1 0 0,-1-1-1 0 0,0 1 0 0 0,0-1 1 0 0,0 0-1 0 0,1 0 0 0 0,-1-1 1 0 0,0 1-1 0 0,-4-1 0 0 0,4 0-20 0 0,0 0-1 0 0,0-1 1 0 0,0 1-1 0 0,0-1 1 0 0,0 1-1 0 0,0-1 0 0 0,1 0 1 0 0,-1 0-1 0 0,0 0 1 0 0,1 0-1 0 0,0 0 1 0 0,-1-1-1 0 0,1 1 0 0 0,0-1 1 0 0,0 1-1 0 0,0-1 1 0 0,1 0-1 0 0,-1 0 1 0 0,1 0-1 0 0,0 0 1 0 0,-1 0-1 0 0,1 0 0 0 0,0 0 1 0 0,1-1-1 0 0,-1 1 1 0 0,1 0-1 0 0,-1 0 1 0 0,1-5-1 0 0,0 8 9 0 0,0 0 1 0 0,0-1-1 0 0,0 1 1 0 0,0 0-1 0 0,0 0 1 0 0,0-1-1 0 0,0 1 1 0 0,0 0-1 0 0,0 0 0 0 0,0-1 1 0 0,0 1-1 0 0,0 0 1 0 0,0 0-1 0 0,0 0 1 0 0,1-1-1 0 0,-1 1 1 0 0,0 0-1 0 0,0 0 1 0 0,0-1-1 0 0,0 1 0 0 0,0 0 1 0 0,1 0-1 0 0,-1 0 1 0 0,0 0-1 0 0,0-1 1 0 0,0 1-1 0 0,0 0 1 0 0,1 0-1 0 0,-1 0 0 0 0,0 0 1 0 0,0 0-1 0 0,1 0 1 0 0,-1-1-1 0 0,0 1 1 0 0,0 0-1 0 0,1 0 1 0 0,-1 0-1 0 0,0 0 0 0 0,0 0 1 0 0,1 0-1 0 0,-1 0 1 0 0,12 7-30 0 0,7 14-8 0 0,-1 6 179 0 0,19 42-1 0 0,10 17 251 0 0,-46-85-343 0 0,0 0-1 0 0,0 1 0 0 0,-1-1 0 0 0,1 0 0 0 0,0 1 0 0 0,0-1 1 0 0,0 0-1 0 0,0 0 0 0 0,1 0 0 0 0,-1 0 0 0 0,0 0 1 0 0,0 0-1 0 0,1 0 0 0 0,-1-1 0 0 0,0 1 0 0 0,1 0 1 0 0,-1-1-1 0 0,1 1 0 0 0,-1-1 0 0 0,3 1 0 0 0,-2-1-37 0 0,0-1 0 0 0,-1 1-1 0 0,1-1 1 0 0,-1 1 0 0 0,1-1-1 0 0,-1 0 1 0 0,0 0-1 0 0,1 1 1 0 0,-1-1 0 0 0,0 0-1 0 0,1 0 1 0 0,-1 0 0 0 0,0-1-1 0 0,0 1 1 0 0,0 0 0 0 0,0 0-1 0 0,0-1 1 0 0,0 1 0 0 0,1-3-1 0 0,9-16-182 0 0,-1 0-1 0 0,-1-1 0 0 0,-1 0 0 0 0,-1 0 0 0 0,7-35 1 0 0,-12 47 1 0 0,0 0 1 0 0,-1 0 0 0 0,-1 0 0 0 0,0 0-1 0 0,0-1 1 0 0,-1-9 0 0 0,1 19 172 0 0,0 0 1 0 0,-1 0-1 0 0,1 0 0 0 0,0 0 1 0 0,0 0-1 0 0,0 0 0 0 0,0 0 0 0 0,0 0 1 0 0,0 0-1 0 0,0 0 0 0 0,0 0 1 0 0,0 0-1 0 0,0 0 0 0 0,0 1 0 0 0,0-1 1 0 0,0 0-1 0 0,0 0 0 0 0,0 0 1 0 0,0 0-1 0 0,0 0 0 0 0,0 0 1 0 0,0 0-1 0 0,0 0 0 0 0,0 0 0 0 0,0 0 1 0 0,0 0-1 0 0,0 0 0 0 0,0 0 1 0 0,0 0-1 0 0,0 0 0 0 0,-1 0 0 0 0,1 0 1 0 0,0 0-1 0 0,0 0 0 0 0,0 0 1 0 0,0 0-1 0 0,0 0 0 0 0,0 0 1 0 0,0 0-1 0 0,0 0 0 0 0,0-1 0 0 0,0 1 1 0 0,0 0-1 0 0,0 0 0 0 0,0 0 1 0 0,0 0-1 0 0,0 0 0 0 0,0 0 1 0 0,0 0-1 0 0,0 0 0 0 0,0 0 0 0 0,0 0 1 0 0,0 0-1 0 0,0 0 0 0 0,0 0 1 0 0,0 0-1 0 0,0 0 0 0 0,0 0 0 0 0,0 0 1 0 0,0 0-1 0 0,0 0 0 0 0,0 0 1 0 0,0 0-1 0 0,0 0 0 0 0,0 0 1 0 0,0 0-1 0 0,0 0 0 0 0,-3 5 40 0 0,-2 7 18 0 0,0 5 192 0 0,1 1 1 0 0,1 0-1 0 0,1 0 0 0 0,0 29 0 0 0,2-41-148 0 0,0 1 1 0 0,1-1-1 0 0,0 1 0 0 0,1-1 0 0 0,-1 0 0 0 0,1 1 0 0 0,4 6 0 0 0,-5-10-72 0 0,1 0 0 0 0,0 1-1 0 0,0-1 1 0 0,0 0 0 0 0,1 0-1 0 0,-1-1 1 0 0,1 1 0 0 0,-1 0-1 0 0,1-1 1 0 0,0 1 0 0 0,0-1-1 0 0,0 0 1 0 0,5 2 0 0 0,-4-2-50 0 0,-1-1 1 0 0,1 1-1 0 0,0-1 1 0 0,0 0-1 0 0,-1-1 1 0 0,1 1-1 0 0,0-1 1 0 0,0 1-1 0 0,0-1 0 0 0,0 0 1 0 0,0-1-1 0 0,0 1 1 0 0,0-1-1 0 0,-1 1 1 0 0,1-1-1 0 0,0 0 1 0 0,0-1-1 0 0,-1 1 1 0 0,5-3-1 0 0,7-4-692 0 0,-1 0 0 0 0,0-1-1 0 0,16-14 1 0 0,0 0-997 0 0,-17 13 1146 0 0,0 0 1 0 0,-1-1 0 0 0,0 0-1 0 0,20-26 1 0 0,-32 36 565 0 0,1 0 0 0 0,0 0-1 0 0,-1 0 1 0 0,1 0 0 0 0,-1 0 0 0 0,1 0 0 0 0,-1 0-1 0 0,1 0 1 0 0,-1 0 0 0 0,0 0 0 0 0,1 0 0 0 0,-1 0-1 0 0,0 0 1 0 0,0-1 0 0 0,0 1 0 0 0,0 0-1 0 0,0 0 1 0 0,0 0 0 0 0,0 0 0 0 0,-1 0 0 0 0,1 0-1 0 0,0-1 1 0 0,0 1 0 0 0,-1 0 0 0 0,1 0 0 0 0,-1 0-1 0 0,1 0 1 0 0,-1 0 0 0 0,0 0 0 0 0,1 0 0 0 0,-1 0-1 0 0,0 1 1 0 0,0-2 0 0 0,-3-2 331 0 0,0 1-1 0 0,0-1 1 0 0,0 1 0 0 0,-1 0 0 0 0,-7-5-1 0 0,10 7-277 0 0,1 1 0 0 0,-1-1-1 0 0,1 0 1 0 0,-1 1 0 0 0,1-1-1 0 0,-1 1 1 0 0,0-1-1 0 0,1 1 1 0 0,-1 0 0 0 0,0-1-1 0 0,1 1 1 0 0,-1 0 0 0 0,0 0-1 0 0,1 0 1 0 0,-1 1 0 0 0,0-1-1 0 0,1 0 1 0 0,-1 0-1 0 0,-1 1 1 0 0,1 1 49 0 0,-1-1 1 0 0,1 0-1 0 0,0 0 0 0 0,0 1 0 0 0,0-1 1 0 0,0 1-1 0 0,1 0 0 0 0,-1-1 0 0 0,0 1 1 0 0,1 0-1 0 0,-3 4 0 0 0,0 0 211 0 0,1 0-1 0 0,0 0 1 0 0,0 1-1 0 0,0-1 1 0 0,1 1-1 0 0,0 0 1 0 0,-2 14-1 0 0,3-12-107 0 0,1 0 0 0 0,-1-1 0 0 0,2 1 0 0 0,1 14 0 0 0,-2-21-189 0 0,0 1 0 0 0,1-1 0 0 0,-1 0 0 0 0,1 1 0 0 0,0-1 0 0 0,0 0 0 0 0,0 0 0 0 0,0 1 1 0 0,0-1-1 0 0,1 0 0 0 0,-1 0 0 0 0,0 0 0 0 0,1 0 0 0 0,0-1 0 0 0,-1 1 0 0 0,1 0 0 0 0,0-1 1 0 0,0 1-1 0 0,0-1 0 0 0,0 1 0 0 0,3 0 0 0 0,-4-1-17 0 0,0-1 1 0 0,0 1-1 0 0,0-1 0 0 0,0 0 1 0 0,0 0-1 0 0,1 1 0 0 0,-1-1 0 0 0,0 0 1 0 0,0 0-1 0 0,0 0 0 0 0,0 0 1 0 0,0-1-1 0 0,1 1 0 0 0,-1 0 1 0 0,0 0-1 0 0,0-1 0 0 0,0 1 1 0 0,0 0-1 0 0,2-2 0 0 0,-1 1-6 0 0,0 0 0 0 0,0-1-1 0 0,0 0 1 0 0,0 1 0 0 0,0-1 0 0 0,0 0-1 0 0,-1 0 1 0 0,3-3 0 0 0,2-4-92 0 0,-1 0 1 0 0,0 0-1 0 0,4-13 1 0 0,-8 20 58 0 0,3-10-221 0 0,7-23 0 0 0,-10 31 216 0 0,0 0 1 0 0,0 0-1 0 0,-1 0 0 0 0,0 0 1 0 0,0 0-1 0 0,0 0 0 0 0,0 0 0 0 0,0 1 1 0 0,-1-1-1 0 0,-1-6 0 0 0,2 10 42 0 0,0 0-1 0 0,0-1 0 0 0,0 1 0 0 0,0 0 1 0 0,0 0-1 0 0,0 0 0 0 0,0-1 0 0 0,0 1 1 0 0,-1 0-1 0 0,1 0 0 0 0,0-1 0 0 0,0 1 1 0 0,0 0-1 0 0,0 0 0 0 0,0 0 1 0 0,0 0-1 0 0,-1-1 0 0 0,1 1 0 0 0,0 0 1 0 0,0 0-1 0 0,0 0 0 0 0,0 0 0 0 0,-1-1 1 0 0,1 1-1 0 0,0 0 0 0 0,0 0 0 0 0,0 0 1 0 0,-1 0-1 0 0,1 0 0 0 0,0 0 0 0 0,0 0 1 0 0,0 0-1 0 0,-1 0 0 0 0,1 0 1 0 0,0 0-1 0 0,0 0 0 0 0,-1 0 0 0 0,-5 7 22 0 0,0 15 10 0 0,6-13-4 0 0,0 0 0 0 0,1 1 0 0 0,0-1 0 0 0,3 16 0 0 0,-3-22-20 0 0,0 0 0 0 0,0 0 0 0 0,0 0-1 0 0,0 0 1 0 0,0 0 0 0 0,0 0 0 0 0,1 0 0 0 0,0 0-1 0 0,-1-1 1 0 0,1 1 0 0 0,0-1 0 0 0,0 1-1 0 0,1-1 1 0 0,-1 0 0 0 0,0 0 0 0 0,1 0 0 0 0,3 3-1 0 0,-4-4-34 0 0,-1-1 0 0 0,1 1 0 0 0,-1-1 0 0 0,1 1 0 0 0,0-1 0 0 0,-1 0 0 0 0,1 1 0 0 0,0-1 0 0 0,-1 0 0 0 0,1 0 0 0 0,0 0 0 0 0,-1-1 0 0 0,1 1-1 0 0,0 0 1 0 0,-1 0 0 0 0,1-1 0 0 0,2 0 0 0 0,15-12-3911 0 0,-13 7 683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9.644"/>
    </inkml:context>
    <inkml:brush xml:id="br0">
      <inkml:brushProperty name="width" value="0.05" units="cm"/>
      <inkml:brushProperty name="height" value="0.05" units="cm"/>
      <inkml:brushProperty name="color" value="#00A0D7"/>
    </inkml:brush>
  </inkml:definitions>
  <inkml:trace contextRef="#ctx0" brushRef="#br0">8 61 5439 0 0,'0'4'176'0'0,"0"-1"0"0"0,0 1 0 0 0,-1-1 0 0 0,1 1 0 0 0,-2 5-1 0 0,-2 15 1602 0 0,4-14-1406 0 0,2 44 1442 0 0,-1-48-1669 0 0,0-1 0 0 0,0 0 0 0 0,0 0 0 0 0,1 1 0 0 0,-1-1 0 0 0,1 0 0 0 0,1 0 0 0 0,2 4 0 0 0,-4-7-133 0 0,-1-1 0 0 0,1 0 0 0 0,0 1 0 0 0,0-1 0 0 0,0 0 0 0 0,0 0 0 0 0,0 0 0 0 0,0 0 0 0 0,1 0 0 0 0,-1 0 0 0 0,0 0 0 0 0,0 0 0 0 0,1 0 0 0 0,-1 0 0 0 0,1-1 0 0 0,-1 1 0 0 0,0 0 0 0 0,1-1 0 0 0,-1 0 0 0 0,1 1 0 0 0,2-1 0 0 0,-2 0-26 0 0,0 0 0 0 0,0 0 0 0 0,1-1 0 0 0,-1 0 0 0 0,0 1 0 0 0,0-1 0 0 0,-1 0 0 0 0,1 0 0 0 0,0 0 0 0 0,0 0 0 0 0,0 0 0 0 0,-1 0 0 0 0,1 0 0 0 0,2-2 0 0 0,2-4-373 0 0,0 1 1 0 0,-1-1-1 0 0,1 0 0 0 0,-1 0 0 0 0,0 0 1 0 0,5-13-1 0 0,-6 10 195 0 0,0 1 0 0 0,0-1 0 0 0,-1-1 1 0 0,-1 1-1 0 0,0 0 0 0 0,0-1 0 0 0,-1 1 0 0 0,0-1 0 0 0,-1 1 0 0 0,0-1 1 0 0,0 1-1 0 0,-2-1 0 0 0,-2-12 0 0 0,4 22 200 0 0,0 0 0 0 0,0 1 0 0 0,0-1 0 0 0,0 0 0 0 0,0 0 0 0 0,-1 0 0 0 0,1 1 0 0 0,0-1 0 0 0,-1 0 1 0 0,1 0-1 0 0,-1 1 0 0 0,1-1 0 0 0,-1 0 0 0 0,1 1 0 0 0,-1-1 0 0 0,1 0 0 0 0,-1 1 0 0 0,0-1 0 0 0,0 0 0 0 0,1 1 7 0 0,-1 0 1 0 0,1 0-1 0 0,-1 0 0 0 0,1 0 1 0 0,0 0-1 0 0,-1 1 0 0 0,1-1 0 0 0,-1 0 1 0 0,1 0-1 0 0,0 0 0 0 0,-1 1 1 0 0,1-1-1 0 0,-1 0 0 0 0,1 0 1 0 0,0 1-1 0 0,0-1 0 0 0,-1 0 1 0 0,1 1-1 0 0,0-1 0 0 0,-1 0 1 0 0,1 1-1 0 0,0-1 0 0 0,0 0 0 0 0,0 1 1 0 0,-1 0-1 0 0,-1 4 173 0 0,-1 0-1 0 0,1 0 0 0 0,1 0 1 0 0,-3 8-1 0 0,1 4 152 0 0,1 0 0 0 0,0 0 0 0 0,1 0 0 0 0,1 0 0 0 0,1 0 0 0 0,0 0 0 0 0,2-1 0 0 0,0 1 0 0 0,0 0 0 0 0,1-1 0 0 0,8 18 0 0 0,-10-29-274 0 0,1 1-1 0 0,0-1 0 0 0,0 0 0 0 0,0 0 0 0 0,0 0 1 0 0,6 6-1 0 0,-8-10-199 0 0,0 0 1 0 0,0 0 0 0 0,1 0-1 0 0,-1 0 1 0 0,0-1 0 0 0,0 1-1 0 0,0 0 1 0 0,1 0-1 0 0,-1-1 1 0 0,0 1 0 0 0,1-1-1 0 0,-1 1 1 0 0,0-1-1 0 0,1 1 1 0 0,-1-1 0 0 0,1 0-1 0 0,-1 0 1 0 0,0 0-1 0 0,1 0 1 0 0,-1 0 0 0 0,1 0-1 0 0,-1 0 1 0 0,1 0-1 0 0,-1 0 1 0 0,1-1 0 0 0,-1 1-1 0 0,0-1 1 0 0,1 1 0 0 0,-1-1-1 0 0,2-1 1 0 0,6-3-3359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7:59.821"/>
    </inkml:context>
    <inkml:brush xml:id="br0">
      <inkml:brushProperty name="width" value="0.05" units="cm"/>
      <inkml:brushProperty name="height" value="0.05" units="cm"/>
      <inkml:brushProperty name="color" value="#00A0D7"/>
    </inkml:brush>
  </inkml:definitions>
  <inkml:trace contextRef="#ctx0" brushRef="#br0">2 2 4255 0 0,'-2'-2'3776'0'0,"3"3"-3384"0"0,-1 0-96 0 0,1 2-16 0 0,0-1-8 0 0,0-1-272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8:02.286"/>
    </inkml:context>
    <inkml:brush xml:id="br0">
      <inkml:brushProperty name="width" value="0.05" units="cm"/>
      <inkml:brushProperty name="height" value="0.05" units="cm"/>
      <inkml:brushProperty name="color" value="#00A0D7"/>
    </inkml:brush>
  </inkml:definitions>
  <inkml:trace contextRef="#ctx0" brushRef="#br0">7 1 2879 0 0,'2'5'192'0'0,"0"1"0"0"0,0 0 0 0 0,-1 0-1 0 0,0 0 1 0 0,-1 0 0 0 0,1 1 0 0 0,-1-1-1 0 0,-1 10 1 0 0,1-1 228 0 0,-6 88 989 0 0,-2 27-284 0 0,7-127-1098 0 0,1-1 0 0 0,0 1 0 0 0,1 0 0 0 0,-1 0 0 0 0,0 0 0 0 0,1-1 0 0 0,-1 1 0 0 0,1 0 0 0 0,0 0-1 0 0,2 3 1 0 0,-3-6-25 0 0,0 0 0 0 0,0 0-1 0 0,0 0 1 0 0,0 0 0 0 0,0 0-1 0 0,1 0 1 0 0,-1 0-1 0 0,0 0 1 0 0,0 0 0 0 0,0 0-1 0 0,0 0 1 0 0,0 0 0 0 0,0 0-1 0 0,1 0 1 0 0,-1 0 0 0 0,0 0-1 0 0,0 0 1 0 0,0 0 0 0 0,0 0-1 0 0,0 0 1 0 0,0 0-1 0 0,0-1 1 0 0,1 1 0 0 0,-1 0-1 0 0,0 0 1 0 0,0 0 0 0 0,0 0-1 0 0,0 0 1 0 0,0 0 0 0 0,0 0-1 0 0,0 0 1 0 0,0-1-1 0 0,0 1 1 0 0,0 0 0 0 0,0 0-1 0 0,1 0 1 0 0,-1 0 0 0 0,0 0-1 0 0,0 0 1 0 0,0-1 0 0 0,2-9 8 0 0,1-9-16 0 0,-5-114-175 0 0,0 43 141 0 0,3 86 40 0 0,-1 0 0 0 0,0 0 0 0 0,1 0 0 0 0,0-1 0 0 0,0 1 0 0 0,0 0 1 0 0,0 1-1 0 0,1-1 0 0 0,-1 0 0 0 0,1 0 0 0 0,0 1 0 0 0,0-1 0 0 0,1 1 0 0 0,-1-1 0 0 0,1 1 0 0 0,-1 0 0 0 0,1 0 0 0 0,0 0 0 0 0,0 0 0 0 0,1 1 0 0 0,4-4 1 0 0,-5 5 0 0 0,-1-1 0 0 0,1 1 1 0 0,0 0-1 0 0,0 0 0 0 0,0 0 1 0 0,0 0-1 0 0,0 0 1 0 0,0 1-1 0 0,0-1 0 0 0,0 1 1 0 0,0 0-1 0 0,0 0 0 0 0,0 0 1 0 0,0 0-1 0 0,0 1 1 0 0,0-1-1 0 0,0 1 0 0 0,-1 0 1 0 0,1 0-1 0 0,0 0 0 0 0,0 0 1 0 0,0 0-1 0 0,-1 0 0 0 0,1 1 1 0 0,0 0-1 0 0,-1-1 1 0 0,0 1-1 0 0,1 0 0 0 0,3 4 1 0 0,-3-3-1 0 0,-1 0 0 0 0,1 0-1 0 0,-1 1 1 0 0,1-1 0 0 0,-1 0 0 0 0,0 1 0 0 0,0 0 0 0 0,-1-1 0 0 0,1 1 0 0 0,-1 0 0 0 0,0 0-1 0 0,1 5 1 0 0,-1-6-1 0 0,-1-1 0 0 0,0 1 0 0 0,0 0 0 0 0,0-1 0 0 0,0 1 0 0 0,0-1 0 0 0,-1 1 0 0 0,1 0 0 0 0,-1-1 0 0 0,1 1 0 0 0,-1-1 0 0 0,0 1 0 0 0,0-1 0 0 0,0 0 0 0 0,-1 1 0 0 0,1-1 0 0 0,0 0 0 0 0,-1 0-1 0 0,0 0 1 0 0,-1 2 0 0 0,-3 2 8 0 0,0-1 0 0 0,0 0 0 0 0,-1-1 0 0 0,1 1 0 0 0,-1-1 0 0 0,0-1 0 0 0,-8 4 0 0 0,11-5-3 0 0,0-1-1 0 0,0 1 0 0 0,0-1 0 0 0,0 0 1 0 0,0 0-1 0 0,0-1 0 0 0,-1 1 1 0 0,1-1-1 0 0,0 0 0 0 0,-1 0 0 0 0,1-1 1 0 0,0 1-1 0 0,0-1 0 0 0,-7-1 0 0 0,11 2-6 0 0,-1-1 0 0 0,0 1 0 0 0,1 0 0 0 0,-1 0 0 0 0,1-1 0 0 0,-1 1 0 0 0,0 0 0 0 0,1-1 0 0 0,-1 1 0 0 0,1-1-1 0 0,-1 1 1 0 0,1-1 0 0 0,-1 1 0 0 0,1-1 0 0 0,0 1 0 0 0,-1-1 0 0 0,1 1 0 0 0,0-1 0 0 0,-1 0 0 0 0,1 1 0 0 0,0-1 0 0 0,-1 1 0 0 0,1-1-1 0 0,0-1 1 0 0,0 0-9 0 0,0 1 0 0 0,0-1 0 0 0,0 1 0 0 0,0-1 0 0 0,1 1 0 0 0,-1-1 0 0 0,0 1-1 0 0,1-1 1 0 0,-1 1 0 0 0,2-3 0 0 0,2-3-52 0 0,1 0 0 0 0,0 0 0 0 0,6-8 0 0 0,-9 13 49 0 0,1-1-107 0 0,1-1-1 0 0,-1 1 0 0 0,1-1 0 0 0,0 1 1 0 0,0 0-1 0 0,0 1 0 0 0,0-1 0 0 0,0 1 1 0 0,1 0-1 0 0,-1 0 0 0 0,1 0 1 0 0,-1 0-1 0 0,1 1 0 0 0,6-1 0 0 0,-9 1 82 0 0,1 1-1 0 0,0 0 1 0 0,0 0-1 0 0,0 0 1 0 0,0 0-1 0 0,-1 0 1 0 0,1 0-1 0 0,0 1 0 0 0,0-1 1 0 0,0 1-1 0 0,-1 0 1 0 0,1 0-1 0 0,0 0 1 0 0,-1 0-1 0 0,1 1 1 0 0,-1-1-1 0 0,1 0 1 0 0,-1 1-1 0 0,0 0 1 0 0,0 0-1 0 0,1 0 1 0 0,-1 0-1 0 0,0 0 1 0 0,-1 0-1 0 0,3 3 0 0 0,0 1 56 0 0,-1 0 0 0 0,1 1 0 0 0,-2-1 0 0 0,1 1 0 0 0,-1-1 0 0 0,0 1-1 0 0,2 12 1 0 0,-1 1 352 0 0,-1 27 0 0 0,-1 0 942 0 0,0-41-610 0 0,2-6-243 0 0,3-11-54 0 0,5-20-119 0 0,2-10 52 0 0,27-58 0 0 0,-39 97-341 0 0,-1 1 0 0 0,1 0 0 0 0,-1-1-1 0 0,1 1 1 0 0,0 0 0 0 0,0 0 0 0 0,-1 0 0 0 0,1 0-1 0 0,0 0 1 0 0,0 0 0 0 0,0 0 0 0 0,0 0-1 0 0,0 0 1 0 0,1 0 0 0 0,-1 0 0 0 0,0 1 0 0 0,3-2-1 0 0,-3 2 1 0 0,0 0-1 0 0,0 0 0 0 0,0 0 1 0 0,0 0-1 0 0,0 0 0 0 0,0 0 1 0 0,0 1-1 0 0,0-1 0 0 0,0 0 1 0 0,0 1-1 0 0,0-1 0 0 0,0 1 1 0 0,0-1-1 0 0,0 1 0 0 0,-1-1 1 0 0,1 1-1 0 0,0-1 0 0 0,0 1 1 0 0,0 0-1 0 0,-1 0 0 0 0,1-1 1 0 0,0 1-1 0 0,0 2 0 0 0,23 27-2831 0 0,-17-19 196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8:02.566"/>
    </inkml:context>
    <inkml:brush xml:id="br0">
      <inkml:brushProperty name="width" value="0.05" units="cm"/>
      <inkml:brushProperty name="height" value="0.05" units="cm"/>
      <inkml:brushProperty name="color" value="#00A0D7"/>
    </inkml:brush>
  </inkml:definitions>
  <inkml:trace contextRef="#ctx0" brushRef="#br0">0 151 3311 0 0,'13'-5'266'0'0,"-13"5"-263"0"0,0 0 0 0 0,1 0 0 0 0,-1 0 0 0 0,0 0 0 0 0,0 0 1 0 0,1 0-1 0 0,-1 0 0 0 0,0 0 0 0 0,0 0 0 0 0,1 0 0 0 0,-1 0 0 0 0,0-1 0 0 0,0 1 0 0 0,1 0 0 0 0,-1 0 0 0 0,0 0 0 0 0,0 0 0 0 0,0 0 0 0 0,1-1 0 0 0,-1 1 0 0 0,0 0 0 0 0,0 0 0 0 0,0 0 0 0 0,0-1 0 0 0,1 1 1 0 0,-1 0-1 0 0,0 0 0 0 0,0 0 0 0 0,0-1 0 0 0,0 1 0 0 0,0 0 0 0 0,0 0 0 0 0,0-1 0 0 0,0 1 0 0 0,0 0 0 0 0,0 0 0 0 0,0-1 0 0 0,0 1 0 0 0,0 0 0 0 0,0 0 0 0 0,0-1 0 0 0,0 1 0 0 0,0-1 0 0 0,0 1 22 0 0,0 0 0 0 0,0-1 0 0 0,0 1-1 0 0,0 0 1 0 0,0-1 0 0 0,0 1-1 0 0,0 0 1 0 0,0 0 0 0 0,0-1-1 0 0,0 1 1 0 0,0 0 0 0 0,0-1 0 0 0,0 1-1 0 0,0 0 1 0 0,0-1 0 0 0,1 1-1 0 0,-1 0 1 0 0,0 0 0 0 0,0-1-1 0 0,0 1 1 0 0,0 0 0 0 0,1 0 0 0 0,-1-1-1 0 0,0 1 1 0 0,0 0 0 0 0,1 0-1 0 0,-1 0 1 0 0,0-1 0 0 0,11-9 359 0 0,-7 6-259 0 0,7-7 55 0 0,27-29 144 0 0,-35 37-306 0 0,0-1 1 0 0,-1 1-1 0 0,0-1 0 0 0,1 1 0 0 0,-2-1 1 0 0,1 0-1 0 0,0 0 0 0 0,-1 0 1 0 0,1 0-1 0 0,0-6 0 0 0,-2 9-8 0 0,0 1 0 0 0,0-1 0 0 0,1 1-1 0 0,-1-1 1 0 0,0 0 0 0 0,0 1 0 0 0,0-1 0 0 0,0 1-1 0 0,0-1 1 0 0,0 0 0 0 0,0 1 0 0 0,-1-1 0 0 0,1 0-1 0 0,0 1 1 0 0,0-1 0 0 0,0 1 0 0 0,0-1 0 0 0,-1 0-1 0 0,1 1 1 0 0,0-1 0 0 0,-1 1 0 0 0,1-1 0 0 0,-1 1-1 0 0,1-1 1 0 0,0 1 0 0 0,-1-1 0 0 0,0 1 0 0 0,0-1 12 0 0,0 1 0 0 0,1 0 0 0 0,-1 0 0 0 0,0 0 0 0 0,0 0 0 0 0,0 0 0 0 0,0 0 0 0 0,0 0 0 0 0,0 0 0 0 0,1 0 0 0 0,-1 1 0 0 0,0-1-1 0 0,0 0 1 0 0,0 1 0 0 0,0-1 0 0 0,-1 1 0 0 0,-3 2 141 0 0,0 0 0 0 0,0 1 0 0 0,0-1 0 0 0,-5 6 0 0 0,3-3 80 0 0,1 1 1 0 0,0 0-1 0 0,0 1 1 0 0,1-1 0 0 0,-8 15-1 0 0,11-18-79 0 0,-1 1 0 0 0,1 0 0 0 0,1 0 1 0 0,-1 0-1 0 0,1 0 0 0 0,0 0 0 0 0,0 0 0 0 0,0 0 0 0 0,1 0 0 0 0,-1 0 0 0 0,2 9 0 0 0,-1-12-109 0 0,0 0-1 0 0,1 1 0 0 0,-1-1 1 0 0,1 0-1 0 0,0 1 0 0 0,0-1 1 0 0,-1 0-1 0 0,1 0 1 0 0,1 0-1 0 0,-1 0 0 0 0,0 0 1 0 0,0 0-1 0 0,1 0 0 0 0,-1 0 1 0 0,1 0-1 0 0,0-1 0 0 0,-1 1 1 0 0,1 0-1 0 0,0-1 0 0 0,0 0 1 0 0,0 1-1 0 0,0-1 0 0 0,0 0 1 0 0,0 0-1 0 0,1 0 0 0 0,-1 0 1 0 0,0-1-1 0 0,0 1 1 0 0,1-1-1 0 0,-1 1 0 0 0,1-1 1 0 0,-1 0-1 0 0,0 0 0 0 0,1 0 1 0 0,2 0-1 0 0,2-1-59 0 0,1 1 0 0 0,-1-2 0 0 0,1 1 0 0 0,-1-1 1 0 0,0 0-1 0 0,0 0 0 0 0,0-1 0 0 0,0 0 0 0 0,13-8 0 0 0,-2-2-3499 0 0,-9 7-340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8:03.244"/>
    </inkml:context>
    <inkml:brush xml:id="br0">
      <inkml:brushProperty name="width" value="0.05" units="cm"/>
      <inkml:brushProperty name="height" value="0.05" units="cm"/>
      <inkml:brushProperty name="color" value="#00A0D7"/>
    </inkml:brush>
  </inkml:definitions>
  <inkml:trace contextRef="#ctx0" brushRef="#br0">0 153 2071 0 0,'3'0'58'0'0,"0"0"0"0"0,0 0-1 0 0,-1-1 1 0 0,1 1-1 0 0,0 0 1 0 0,4-2-1 0 0,11-2 300 0 0,281-26 471 0 0,82-7 507 0 0,-331 34-1095 0 0,138-9 676 0 0,63 1 46 0 0,170-3 1023 0 0,-65 5-483 0 0,-237 5-1230 0 0,49-3-14 0 0,101-7-84 0 0,-213 9-1663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8:04.223"/>
    </inkml:context>
    <inkml:brush xml:id="br0">
      <inkml:brushProperty name="width" value="0.05" units="cm"/>
      <inkml:brushProperty name="height" value="0.05" units="cm"/>
      <inkml:brushProperty name="color" value="#00A0D7"/>
    </inkml:brush>
  </inkml:definitions>
  <inkml:trace contextRef="#ctx0" brushRef="#br0">32 106 4287 0 0,'1'7'253'0'0,"-1"0"-1"0"0,1-1 1 0 0,-2 1-1 0 0,0 12 1 0 0,-1 3 536 0 0,1 2-195 0 0,-1-1-1 0 0,-1 1 0 0 0,-11 38 1 0 0,14-61-493 0 0,0 0 0 0 0,0 0 0 0 0,0 1 0 0 0,-1-1 0 0 0,1 0-1 0 0,-1 0 1 0 0,1 0 0 0 0,-1 0 0 0 0,1 0 0 0 0,-1 0 0 0 0,0 0 0 0 0,-1 1 0 0 0,2-2-50 0 0,0-1 0 0 0,-1 1 0 0 0,1 0 0 0 0,0-1-1 0 0,0 1 1 0 0,0 0 0 0 0,-1-1 0 0 0,1 1 0 0 0,0 0-1 0 0,0-1 1 0 0,0 1 0 0 0,0 0 0 0 0,-1-1 0 0 0,1 1 0 0 0,0 0-1 0 0,0-1 1 0 0,0 1 0 0 0,0-1 0 0 0,0 1 0 0 0,0 0 0 0 0,0-1-1 0 0,0 0 1 0 0,1-34 697 0 0,2 16-757 0 0,0 0 0 0 0,1 0 0 0 0,12-32 0 0 0,-2 8-162 0 0,-11 34 166 0 0,0 0 0 0 0,0 0 0 0 0,1 0 0 0 0,0 1 0 0 0,1 0-1 0 0,0 0 1 0 0,0 0 0 0 0,1 1 0 0 0,0-1 0 0 0,0 1 0 0 0,0 1 0 0 0,1-1-1 0 0,10-7 1 0 0,-15 13 5 0 0,0 0 0 0 0,-1 0 0 0 0,1 0 0 0 0,0 0 0 0 0,-1 0 0 0 0,1 1 0 0 0,0-1 0 0 0,0 0 0 0 0,0 1 0 0 0,0 0 0 0 0,-1-1 0 0 0,1 1 0 0 0,0 0 0 0 0,0 0 0 0 0,0 0 0 0 0,0 0 0 0 0,0 0 0 0 0,0 0 0 0 0,0 1 0 0 0,0-1 0 0 0,0 1 0 0 0,-1-1 0 0 0,1 1 0 0 0,0 0 0 0 0,0 0 0 0 0,-1 0 0 0 0,1 0 0 0 0,2 2 0 0 0,-2-2 0 0 0,0 1 0 0 0,-1-1 0 0 0,1 1 0 0 0,-1 0 0 0 0,1 0 0 0 0,-1 0 0 0 0,0 0 0 0 0,1 0 0 0 0,-1 0 0 0 0,0 0 0 0 0,0 0 0 0 0,-1 1 0 0 0,1-1 0 0 0,0 0 0 0 0,-1 0 0 0 0,1 1 0 0 0,-1-1 0 0 0,0 0 0 0 0,0 1 0 0 0,0-1 0 0 0,0 1 0 0 0,-1 3 0 0 0,0 0 2 0 0,-1-1-1 0 0,0 0 0 0 0,0 0 0 0 0,-1 0 1 0 0,1 0-1 0 0,-1 0 0 0 0,0-1 1 0 0,0 1-1 0 0,0-1 0 0 0,-1 0 0 0 0,-7 7 1 0 0,9-10-25 0 0,0 1 0 0 0,0 0 1 0 0,-1 0-1 0 0,1-1 0 0 0,-1 1 1 0 0,1-1-1 0 0,-1 0 0 0 0,0 0 1 0 0,1 0-1 0 0,-6 1 0 0 0,6-2-21 0 0,0 1 0 0 0,0-1 0 0 0,0 0 0 0 0,1 0 0 0 0,-1-1 0 0 0,0 1 0 0 0,0 0-1 0 0,0-1 1 0 0,0 1 0 0 0,1-1 0 0 0,-1 1 0 0 0,0-1 0 0 0,1 0 0 0 0,-1 0 0 0 0,0 0 0 0 0,1 0 0 0 0,-1 0-1 0 0,-1-1 1 0 0,2 0 2 0 0,0 1-1 0 0,-1 0 1 0 0,1-1-1 0 0,0 0 1 0 0,0 1-1 0 0,1-1 1 0 0,-1 0-1 0 0,0 1 1 0 0,0-1-1 0 0,1 0 1 0 0,-1 0-1 0 0,1 1 0 0 0,0-1 1 0 0,-1 0-1 0 0,1 0 1 0 0,0 0-1 0 0,0 0 1 0 0,0 0-1 0 0,1-2 1 0 0,-1 2 30 0 0,0 1-1 0 0,0-1 1 0 0,0 1 0 0 0,1 0 0 0 0,-1-1 0 0 0,1 1-1 0 0,-1 0 1 0 0,1-1 0 0 0,-1 1 0 0 0,1 0 0 0 0,0 0-1 0 0,-1-1 1 0 0,1 1 0 0 0,0 0 0 0 0,0 0 0 0 0,0 0-1 0 0,0 0 1 0 0,0 0 0 0 0,0 0 0 0 0,0 0 0 0 0,0 0-1 0 0,1 1 1 0 0,-1-1 0 0 0,0 0 0 0 0,0 1 0 0 0,3-2-1 0 0,-3 2 11 0 0,-1 1 0 0 0,1-1-1 0 0,0 0 1 0 0,0 0 0 0 0,0 0-1 0 0,-1 0 1 0 0,1 1 0 0 0,0-1-1 0 0,0 0 1 0 0,-1 0 0 0 0,1 1-1 0 0,0-1 1 0 0,-1 1 0 0 0,1-1-1 0 0,0 1 1 0 0,-1-1 0 0 0,1 1-1 0 0,-1-1 1 0 0,1 1 0 0 0,-1-1-1 0 0,1 1 1 0 0,-1 0 0 0 0,1-1-1 0 0,-1 1 1 0 0,1 0 0 0 0,-1 0-1 0 0,1 0 1 0 0,8 22 7 0 0,-4 1 88 0 0,-1 0 0 0 0,-1 0 0 0 0,-1 31 0 0 0,1-2 126 0 0,-2-49-91 0 0,-1 0 0 0 0,1 1 0 0 0,-1-1 0 0 0,1 0 0 0 0,2 6 0 0 0,-3-10-106 0 0,1 1 0 0 0,-1-1 0 0 0,0 0 0 0 0,0 1 0 0 0,1-1 0 0 0,-1 1 0 0 0,0-1 0 0 0,0 1 1 0 0,1-1-1 0 0,-1 0 0 0 0,1 1 0 0 0,-1-1 0 0 0,0 0 0 0 0,1 1 0 0 0,-1-1 0 0 0,1 0 0 0 0,-1 0 0 0 0,1 0 0 0 0,-1 1 1 0 0,0-1-1 0 0,2 0 0 0 0,-2 0-8 0 0,1 0 0 0 0,0 0 0 0 0,0 0 0 0 0,0 0 0 0 0,0-1 0 0 0,0 1 0 0 0,-1 0 0 0 0,1-1 0 0 0,0 1 0 0 0,0 0-1 0 0,0-1 1 0 0,-1 1 0 0 0,1-1 0 0 0,0 1 0 0 0,-1-1 0 0 0,1 1 0 0 0,0-2 0 0 0,7-5-111 0 0,-1-1 0 0 0,0 0-1 0 0,0-1 1 0 0,-1 0 0 0 0,0 0-1 0 0,-1 0 1 0 0,1-1 0 0 0,-2 1-1 0 0,0-1 1 0 0,0 0 0 0 0,3-14-1 0 0,1-21-422 0 0,-7 80 656 0 0,-2-30-134 0 0,0 0 8 0 0,0 0 0 0 0,0-1 1 0 0,1 1-1 0 0,-1 0 1 0 0,1 0-1 0 0,1 8 1 0 0,-1-12-8 0 0,1 0 0 0 0,-1 1-1 0 0,1-1 1 0 0,-1 0 0 0 0,1 0 0 0 0,-1 1 0 0 0,1-1 0 0 0,0 0 0 0 0,0 0 0 0 0,-1 0 0 0 0,1 0 0 0 0,0 0 0 0 0,0 0 0 0 0,0 0 0 0 0,0 0 0 0 0,0 0 0 0 0,1-1 0 0 0,-1 1 0 0 0,0 0 0 0 0,0 0 0 0 0,0-1 0 0 0,1 1 0 0 0,-1-1 0 0 0,0 0 0 0 0,1 1-1 0 0,-1-1 1 0 0,0 0 0 0 0,3 1 0 0 0,1-1-56 0 0,-1 0-1 0 0,1 0 1 0 0,-1 0-1 0 0,1-1 1 0 0,-1 1-1 0 0,1-1 1 0 0,-1 0-1 0 0,8-3 1 0 0,7-1-2955 0 0,-11 4 169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1.224"/>
    </inkml:context>
    <inkml:brush xml:id="br0">
      <inkml:brushProperty name="width" value="0.05" units="cm"/>
      <inkml:brushProperty name="height" value="0.05" units="cm"/>
      <inkml:brushProperty name="color" value="#00A0D7"/>
    </inkml:brush>
  </inkml:definitions>
  <inkml:trace contextRef="#ctx0" brushRef="#br0">68 1 4487 0 0,'-1'0'102'0'0,"1"0"-1"0"0,-1 0 0 0 0,1 0 0 0 0,-1 0 0 0 0,0 0 0 0 0,1 0 0 0 0,-1 0 0 0 0,1 0 0 0 0,-1 0 0 0 0,0 0 1 0 0,1 1-1 0 0,-1-1 0 0 0,1 0 0 0 0,-1 0 0 0 0,1 1 0 0 0,-1-1 0 0 0,1 0 0 0 0,-1 0 0 0 0,1 1 0 0 0,-1-1 1 0 0,1 1-1 0 0,-1-1 0 0 0,1 0 0 0 0,-1 1 0 0 0,1-1 0 0 0,0 1 0 0 0,-1-1 0 0 0,1 1 0 0 0,0-1 0 0 0,-1 1 1 0 0,1 0-1 0 0,0-1 0 0 0,0 1 0 0 0,-12 26 2996 0 0,9-20-2720 0 0,-7 17 943 0 0,-9 37 0 0 0,17-52-1171 0 0,0 1 1 0 0,0-1 0 0 0,1 0-1 0 0,0 1 1 0 0,1-1-1 0 0,0 1 1 0 0,3 14-1 0 0,-3-21-169 0 0,1 0-1 0 0,-1-1 1 0 0,1 1-1 0 0,0-1 1 0 0,0 1-1 0 0,0-1 0 0 0,1 1 1 0 0,-1-1-1 0 0,0 0 1 0 0,1 0-1 0 0,0 0 1 0 0,-1 0-1 0 0,1 0 1 0 0,0 0-1 0 0,0 0 0 0 0,0 0 1 0 0,0 0-1 0 0,0-1 1 0 0,1 0-1 0 0,-1 1 1 0 0,0-1-1 0 0,1 0 1 0 0,-1 0-1 0 0,3 1 0 0 0,-2-1-432 0 0,0-1 0 0 0,0 0 0 0 0,-1 1-1 0 0,1-1 1 0 0,0 0 0 0 0,-1 0 0 0 0,1 0-1 0 0,0-1 1 0 0,3 0 0 0 0,9-3-3945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8:05.409"/>
    </inkml:context>
    <inkml:brush xml:id="br0">
      <inkml:brushProperty name="width" value="0.05" units="cm"/>
      <inkml:brushProperty name="height" value="0.05" units="cm"/>
      <inkml:brushProperty name="color" value="#00A0D7"/>
    </inkml:brush>
  </inkml:definitions>
  <inkml:trace contextRef="#ctx0" brushRef="#br0">42 96 4319 0 0,'0'2'149'0'0,"-1"0"0"0"0,1-1 0 0 0,-1 1 0 0 0,0 0 0 0 0,0-1 0 0 0,0 1 0 0 0,0 0 0 0 0,0-1 0 0 0,0 1 0 0 0,-2 1 0 0 0,-7 13 1430 0 0,6-5-1179 0 0,0 2 227 0 0,-7 26 1 0 0,11-36-541 0 0,-1 0 0 0 0,1 0 0 0 0,0 1 0 0 0,0-1-1 0 0,0 0 1 0 0,0 1 0 0 0,0-1 0 0 0,1 0 0 0 0,-1 0 0 0 0,1 1 0 0 0,0-1 0 0 0,0 0 0 0 0,3 5 0 0 0,-3-7-85 0 0,-1 1-1 0 0,1-1 1 0 0,0 1 0 0 0,0-1 0 0 0,1 0 0 0 0,-1 0 0 0 0,0 0 0 0 0,0 1 0 0 0,0-1 0 0 0,1 0 0 0 0,-1 0-1 0 0,1-1 1 0 0,-1 1 0 0 0,1 0 0 0 0,-1 0 0 0 0,1-1 0 0 0,-1 1 0 0 0,1-1 0 0 0,2 1 0 0 0,-2-1-49 0 0,1 0 0 0 0,0 0 0 0 0,0 0 0 0 0,0 0 0 0 0,0 0 1 0 0,0-1-1 0 0,-1 1 0 0 0,1-1 0 0 0,0 0 0 0 0,4-2 0 0 0,-2 1-53 0 0,0 0 0 0 0,0-1-1 0 0,-1 0 1 0 0,1 0 0 0 0,-1 0-1 0 0,1-1 1 0 0,-1 0 0 0 0,0 1-1 0 0,-1-1 1 0 0,1-1 0 0 0,4-5-1 0 0,-5 3 66 0 0,1 0 0 0 0,-1 0-1 0 0,0 0 1 0 0,0 0 0 0 0,-1-1-1 0 0,0 1 1 0 0,0-1 0 0 0,-1 1-1 0 0,0-1 1 0 0,0 0 0 0 0,-1-8-1 0 0,0 15 38 0 0,0 1-1 0 0,0-1 1 0 0,0 0-1 0 0,0 1 1 0 0,0-1-1 0 0,0 0 1 0 0,0 1-1 0 0,0-1 0 0 0,0 0 1 0 0,-1 1-1 0 0,1-1 1 0 0,0 0-1 0 0,0 1 1 0 0,-1-1-1 0 0,1 0 1 0 0,0 1-1 0 0,-1-1 0 0 0,1 1 1 0 0,-1-1-1 0 0,1 1 1 0 0,-1-1-1 0 0,1 1 1 0 0,-1-1-1 0 0,0 0 1 0 0,0 1 4 0 0,0 0 0 0 0,1 0 0 0 0,-1 0 0 0 0,0 0 0 0 0,1 0 0 0 0,-1 0 0 0 0,0 1 0 0 0,1-1 0 0 0,-1 0 0 0 0,0 0 0 0 0,1 1 0 0 0,-1-1 0 0 0,0 0 0 0 0,1 1 0 0 0,-1-1 0 0 0,1 0 0 0 0,-1 1 0 0 0,1-1 0 0 0,-1 1 0 0 0,-3 3 44 0 0,1-1-1 0 0,0 0 1 0 0,0 1 0 0 0,1-1-1 0 0,-1 1 1 0 0,-2 5-1 0 0,3-5-21 0 0,0 1 0 0 0,1 0 0 0 0,-1 0 0 0 0,1 0 0 0 0,-1 6 0 0 0,2-11-24 0 0,0 1 0 0 0,0-1 0 0 0,0 1 0 0 0,0 0 0 0 0,0-1 0 0 0,0 1 0 0 0,0 0 0 0 0,1-1 0 0 0,-1 1 0 0 0,0-1 0 0 0,0 1 0 0 0,0 0 0 0 0,0-1 0 0 0,1 1 0 0 0,-1-1 0 0 0,0 1 0 0 0,1 0 0 0 0,-1-1 0 0 0,0 1 0 0 0,2 0 0 0 0,-2-1-2 0 0,1 0 0 0 0,0 1-1 0 0,0-1 1 0 0,0 0 0 0 0,-1 0-1 0 0,1 0 1 0 0,0 0-1 0 0,0 0 1 0 0,0 0 0 0 0,-1 0-1 0 0,1 0 1 0 0,0 0 0 0 0,0 0-1 0 0,0-1 1 0 0,-1 1 0 0 0,1 0-1 0 0,0 0 1 0 0,0-1-1 0 0,-1 1 1 0 0,1-1 0 0 0,1 0-1 0 0,4-2-52 0 0,-1-1-1 0 0,1 1 0 0 0,8-9 0 0 0,6-4-101 0 0,-20 18 123 0 0,1 0 0 0 0,-1 0 0 0 0,0 0 0 0 0,-1 0 0 0 0,1 0 0 0 0,0 0 0 0 0,-1 2 0 0 0,0-2 33 0 0,1-1-1 0 0,-1 0 1 0 0,1 0 0 0 0,0 1-1 0 0,0-1 1 0 0,0 0-1 0 0,-1 1 1 0 0,1-1-1 0 0,0 0 1 0 0,1 1-1 0 0,-1-1 1 0 0,0 0 0 0 0,0 0-1 0 0,0 1 1 0 0,1-1-1 0 0,-1 0 1 0 0,1 1-1 0 0,-1-1 1 0 0,1 0-1 0 0,-1 0 1 0 0,1 0-1 0 0,0 0 1 0 0,0 0 0 0 0,-1 0-1 0 0,1 0 1 0 0,0 0-1 0 0,0 0 1 0 0,0 0-1 0 0,0 0 1 0 0,0 0-1 0 0,0-1 1 0 0,0 1-1 0 0,2 0 1 0 0,-1 0-1 0 0,-1-1-1 0 0,1 1 1 0 0,0-1-1 0 0,0 0 1 0 0,-1 0 0 0 0,1 0-1 0 0,0 0 1 0 0,0 0 0 0 0,0 0-1 0 0,-1 0 1 0 0,1 0-1 0 0,0-1 1 0 0,0 1 0 0 0,-1-1-1 0 0,1 0 1 0 0,0 1-1 0 0,-1-1 1 0 0,1 0 0 0 0,0 0-1 0 0,-1 0 1 0 0,1 0-1 0 0,-1 0 1 0 0,3-2 0 0 0,0-2-54 0 0,1-1 0 0 0,-1 1 0 0 0,0-1 0 0 0,0 0-1 0 0,-1 0 1 0 0,1 0 0 0 0,-1 0 0 0 0,-1-1 0 0 0,4-8 0 0 0,-5 9-22 0 0,1 1 0 0 0,-1 0 0 0 0,0 0-1 0 0,0 0 1 0 0,-1-1 0 0 0,1 1 0 0 0,-1-1-1 0 0,-1 1 1 0 0,1 0 0 0 0,-1 0 0 0 0,0-1 0 0 0,-2-8-1 0 0,3 13 83 0 0,0 1-1 0 0,0 0 1 0 0,0-1-1 0 0,0 1 0 0 0,-1 0 1 0 0,1-1-1 0 0,0 1 0 0 0,0 0 1 0 0,0-1-1 0 0,0 1 0 0 0,-1 0 1 0 0,1-1-1 0 0,0 1 1 0 0,0 0-1 0 0,0 0 0 0 0,-1-1 1 0 0,1 1-1 0 0,0 0 0 0 0,-1 0 1 0 0,1-1-1 0 0,0 1 1 0 0,-1 0-1 0 0,1 0 0 0 0,0 0 1 0 0,-1 0-1 0 0,1-1 0 0 0,0 1 1 0 0,-1 0-1 0 0,1 0 1 0 0,0 0-1 0 0,-1 0 0 0 0,0 0 8 0 0,0 1 0 0 0,1-1 0 0 0,-1 1-1 0 0,1-1 1 0 0,-1 0 0 0 0,0 1 0 0 0,1-1 0 0 0,-1 1-1 0 0,1 0 1 0 0,0-1 0 0 0,-1 1 0 0 0,1-1 0 0 0,-1 1-1 0 0,1 1 1 0 0,-10 24 369 0 0,8-16-331 0 0,0 0 1 0 0,1 1 0 0 0,1-1-1 0 0,0 1 1 0 0,0-1-1 0 0,1 1 1 0 0,0-1 0 0 0,4 15-1 0 0,-5-23-50 0 0,1-1 0 0 0,-1 1-1 0 0,1-1 1 0 0,-1 1-1 0 0,1-1 1 0 0,0 1-1 0 0,0-1 1 0 0,-1 0-1 0 0,1 1 1 0 0,0-1 0 0 0,0 0-1 0 0,0 0 1 0 0,0 1-1 0 0,1-1 1 0 0,-1 0-1 0 0,0 0 1 0 0,0-1 0 0 0,1 1-1 0 0,-1 0 1 0 0,2 1-1 0 0,-2-2-8 0 0,1 0-1 0 0,-1 0 1 0 0,0 1-1 0 0,0-1 0 0 0,0 0 1 0 0,0-1-1 0 0,1 1 1 0 0,-1 0-1 0 0,0 0 0 0 0,0 0 1 0 0,0-1-1 0 0,0 1 1 0 0,0 0-1 0 0,0-1 0 0 0,0 1 1 0 0,0-1-1 0 0,0 1 1 0 0,0-1-1 0 0,0 0 0 0 0,0 1 1 0 0,0-1-1 0 0,0 0 1 0 0,0 0-1 0 0,0 0 0 0 0,-1 0 1 0 0,1 1-1 0 0,1-3 1 0 0,4-6-105 0 0,-1 0 1 0 0,0 0-1 0 0,0-1 1 0 0,-1 1-1 0 0,-1-1 1 0 0,1 0-1 0 0,1-11 1 0 0,-1 3-117 0 0,-1 0-1 0 0,-1 0 1 0 0,0-22-1 0 0,-3 29 355 0 0,-2 18 156 0 0,0 17 275 0 0,5 146 3080 0 0,1-148-3471 0 0,-3-22-174 0 0,0 1 1 0 0,0-1 0 0 0,0 1-1 0 0,0-1 1 0 0,0 1 0 0 0,0-1 0 0 0,0 1-1 0 0,0 0 1 0 0,1-1 0 0 0,-1 1-1 0 0,0-1 1 0 0,0 1 0 0 0,1-1 0 0 0,-1 0-1 0 0,0 1 1 0 0,1-1 0 0 0,-1 1-1 0 0,0-1 1 0 0,1 1 0 0 0,-1-1 0 0 0,1 0-1 0 0,-1 1 1 0 0,0-1 0 0 0,1 0 0 0 0,-1 0-1 0 0,1 1 1 0 0,-1-1 0 0 0,1 0-1 0 0,-1 0 1 0 0,1 1 0 0 0,-1-1 0 0 0,1 0-1 0 0,1 0 1 0 0,4-7-1576 0 0,-4 5-297 0 0,2-3-1411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8:05.583"/>
    </inkml:context>
    <inkml:brush xml:id="br0">
      <inkml:brushProperty name="width" value="0.05" units="cm"/>
      <inkml:brushProperty name="height" value="0.05" units="cm"/>
      <inkml:brushProperty name="color" value="#00A0D7"/>
    </inkml:brush>
  </inkml:definitions>
  <inkml:trace contextRef="#ctx0" brushRef="#br0">1 13 2159 0 0,'65'-5'7124'0'0,"4"0"-5942"0"0,-49 4-1415 0 0,8 0-1530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8:05.738"/>
    </inkml:context>
    <inkml:brush xml:id="br0">
      <inkml:brushProperty name="width" value="0.05" units="cm"/>
      <inkml:brushProperty name="height" value="0.05" units="cm"/>
      <inkml:brushProperty name="color" value="#00A0D7"/>
    </inkml:brush>
  </inkml:definitions>
  <inkml:trace contextRef="#ctx0" brushRef="#br0">27 0 4031 0 0,'-1'10'352'0'0,"-2"-1"-280"0"0,-1-3-72 0 0,3-2 0 0 0,1-2 728 0 0,-1 0 128 0 0,-1 5 24 0 0,0 3 8 0 0,-1 4-368 0 0,1 4-72 0 0,-2-1-8 0 0,2-2-8 0 0,1 0-304 0 0,0-4-64 0 0,2-2-64 0 0,0-3-2592 0 0,4 1-576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8:06.318"/>
    </inkml:context>
    <inkml:brush xml:id="br0">
      <inkml:brushProperty name="width" value="0.05" units="cm"/>
      <inkml:brushProperty name="height" value="0.05" units="cm"/>
      <inkml:brushProperty name="color" value="#00A0D7"/>
    </inkml:brush>
  </inkml:definitions>
  <inkml:trace contextRef="#ctx0" brushRef="#br0">56 114 4863 0 0,'-2'15'854'0'0,"-6"22"0"0"0,1-6-100 0 0,-10 60 2040 0 0,35-178-2314 0 0,27-75-480 0 0,-44 158 0 0 0,0 1-1 0 0,0 0 0 0 0,0 0 1 0 0,1 0-1 0 0,-1 0 0 0 0,1 0 1 0 0,0 0-1 0 0,0 0 0 0 0,2-2 1 0 0,-4 4 0 0 0,1 1 1 0 0,-1-1-1 0 0,1 1 1 0 0,-1 0-1 0 0,1-1 1 0 0,-1 1-1 0 0,1 0 1 0 0,-1-1-1 0 0,1 1 1 0 0,-1 0-1 0 0,1 0 1 0 0,-1 0-1 0 0,1-1 1 0 0,0 1-1 0 0,-1 0 1 0 0,1 0-1 0 0,-1 0 1 0 0,1 0-1 0 0,0 0 1 0 0,-1 0-1 0 0,2 0 1 0 0,-1 1 3 0 0,0-1 0 0 0,0 1 0 0 0,0-1 1 0 0,0 1-1 0 0,-1-1 0 0 0,1 1 0 0 0,0 0 0 0 0,0 0 1 0 0,0-1-1 0 0,-1 1 0 0 0,1 0 0 0 0,0 0 1 0 0,-1 0-1 0 0,1 0 0 0 0,0 0 0 0 0,0 1 0 0 0,1 2 107 0 0,-1 0-1 0 0,1 1 0 0 0,0-1 0 0 0,-1 0 0 0 0,0 0 1 0 0,0 1-1 0 0,-1-1 0 0 0,1 1 0 0 0,-1-1 0 0 0,0 0 0 0 0,0 1 1 0 0,0-1-1 0 0,-1 1 0 0 0,1-1 0 0 0,-1 1 0 0 0,0-1 1 0 0,0 0-1 0 0,-1 0 0 0 0,1 0 0 0 0,-1 1 0 0 0,0-1 1 0 0,-5 7-1 0 0,5-8-63 0 0,-1 0-1 0 0,1 0 1 0 0,-1 0 0 0 0,0 0-1 0 0,0 0 1 0 0,0 0 0 0 0,0-1 0 0 0,0 0-1 0 0,0 1 1 0 0,-1-1 0 0 0,1 0 0 0 0,-1-1-1 0 0,0 1 1 0 0,1-1 0 0 0,-1 1-1 0 0,0-1 1 0 0,0 0 0 0 0,0-1 0 0 0,0 1-1 0 0,0-1 1 0 0,0 0 0 0 0,0 1-1 0 0,0-2 1 0 0,0 1 0 0 0,-6-2 0 0 0,9 2-69 0 0,-1 0 0 0 0,1 0 0 0 0,0-1 0 0 0,0 1 0 0 0,0 0 0 0 0,0-1 0 0 0,-1 1 0 0 0,1-1 0 0 0,0 0 0 0 0,0 1 0 0 0,0-1 0 0 0,0 0 0 0 0,0 0 0 0 0,0 1 0 0 0,1-1 0 0 0,-1 0 0 0 0,0 0 0 0 0,0 0 0 0 0,0 0 0 0 0,1 0 0 0 0,-1 0 0 0 0,1 0 0 0 0,-1-1 0 0 0,1 1 0 0 0,-1 0 0 0 0,1 0 0 0 0,0 0-1 0 0,-1 0 1 0 0,1-1 0 0 0,0 1 0 0 0,0-2 0 0 0,0 2-249 0 0,0 0 0 0 0,1-1-1 0 0,-1 1 1 0 0,0 0-1 0 0,1 0 1 0 0,-1 0-1 0 0,1 0 1 0 0,-1 0-1 0 0,1 0 1 0 0,0 0 0 0 0,-1 0-1 0 0,1 0 1 0 0,0 1-1 0 0,1-2 1 0 0,6-5-3883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8:06.519"/>
    </inkml:context>
    <inkml:brush xml:id="br0">
      <inkml:brushProperty name="width" value="0.05" units="cm"/>
      <inkml:brushProperty name="height" value="0.05" units="cm"/>
      <inkml:brushProperty name="color" value="#00A0D7"/>
    </inkml:brush>
  </inkml:definitions>
  <inkml:trace contextRef="#ctx0" brushRef="#br0">1 130 5327 0 0,'-1'6'1215'0'0,"5"-11"1609"0"0,4-7-2306 0 0,-1-1 0 0 0,0 0 0 0 0,9-24 0 0 0,10-18-277 0 0,-23 54-703 0 0,0 6 32 0 0,3 12-1430 0 0,-3-9-442 0 0,0-1-564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8:06.803"/>
    </inkml:context>
    <inkml:brush xml:id="br0">
      <inkml:brushProperty name="width" value="0.05" units="cm"/>
      <inkml:brushProperty name="height" value="0.05" units="cm"/>
      <inkml:brushProperty name="color" value="#00A0D7"/>
    </inkml:brush>
  </inkml:definitions>
  <inkml:trace contextRef="#ctx0" brushRef="#br0">33 143 3823 0 0,'4'-2'130'0'0,"-1"-1"-1"0"0,0 0 1 0 0,0 0-1 0 0,0 1 1 0 0,-1-2-1 0 0,1 1 1 0 0,-1 0-1 0 0,1 0 1 0 0,2-6-1 0 0,-1 2-82 0 0,-3 6-39 0 0,4-7 43 0 0,1-1-1 0 0,-2 1 0 0 0,5-11 1 0 0,-8 18-40 0 0,0-1 0 0 0,0 0 1 0 0,0 0-1 0 0,-1 0 0 0 0,1 0 1 0 0,-1 0-1 0 0,0 0 0 0 0,1 0 1 0 0,-1 0-1 0 0,0 0 0 0 0,0 0 1 0 0,0 0-1 0 0,0 0 0 0 0,-1 0 1 0 0,1 0-1 0 0,-1 0 0 0 0,1 1 1 0 0,-1-1-1 0 0,1 0 0 0 0,-1 0 1 0 0,0 0-1 0 0,-2-3 0 0 0,2 5 29 0 0,1-1-1 0 0,-1 0 0 0 0,1 1 1 0 0,-1-1-1 0 0,0 0 0 0 0,0 1 0 0 0,1-1 1 0 0,-1 1-1 0 0,0-1 0 0 0,0 1 0 0 0,0 0 1 0 0,1-1-1 0 0,-1 1 0 0 0,0 0 1 0 0,0 0-1 0 0,0-1 0 0 0,0 1 0 0 0,0 0 1 0 0,0 0-1 0 0,0 0 0 0 0,1 0 0 0 0,-3 0 1 0 0,1 1 70 0 0,0-1 0 0 0,0 1 0 0 0,0 0 0 0 0,0 0 0 0 0,0-1 0 0 0,0 2-1 0 0,0-1 1 0 0,0 0 0 0 0,-2 2 0 0 0,-1 1 244 0 0,0 0 0 0 0,1 1 0 0 0,-1-1-1 0 0,1 1 1 0 0,-6 10 0 0 0,7-11-138 0 0,1 0 1 0 0,0 0-1 0 0,1 0 1 0 0,-1 1-1 0 0,1-1 1 0 0,-1 1-1 0 0,1-1 1 0 0,1 1-1 0 0,-1-1 1 0 0,1 1-1 0 0,-1 0 1 0 0,1-1-1 0 0,1 1 0 0 0,-1 0 1 0 0,1-1-1 0 0,1 7 1 0 0,-1-8-134 0 0,0 0-1 0 0,0-1 1 0 0,0 1-1 0 0,0 0 1 0 0,1 0 0 0 0,-1-1-1 0 0,1 1 1 0 0,-1-1-1 0 0,1 0 1 0 0,0 1 0 0 0,0-1-1 0 0,0 0 1 0 0,1 0-1 0 0,-1 0 1 0 0,0 0 0 0 0,1-1-1 0 0,-1 1 1 0 0,1-1-1 0 0,0 1 1 0 0,-1-1 0 0 0,1 0-1 0 0,0 0 1 0 0,0 0-1 0 0,0 0 1 0 0,5 0 0 0 0,6 0-74 0 0,-1-1 1 0 0,0 0-1 0 0,0-1 1 0 0,0-1-1 0 0,16-3 1 0 0,19-3-5174 0 0,-35 7 641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31.723"/>
    </inkml:context>
    <inkml:brush xml:id="br0">
      <inkml:brushProperty name="width" value="0.05" units="cm"/>
      <inkml:brushProperty name="height" value="0.05" units="cm"/>
      <inkml:brushProperty name="color" value="#00A0D7"/>
    </inkml:brush>
  </inkml:definitions>
  <inkml:trace contextRef="#ctx0" brushRef="#br0">388 1 5495 0 0,'-40'20'589'0'0,"34"-18"-570"0"0,0 1 1 0 0,0 0 0 0 0,0 0-1 0 0,0 0 1 0 0,0 1 0 0 0,1 0-1 0 0,0 0 1 0 0,0 0-1 0 0,0 1 1 0 0,0 0 0 0 0,-4 5-1 0 0,2-1 123 0 0,-1 0-1 0 0,0 0 0 0 0,-17 14 0 0 0,-3 2 532 0 0,-6 10 881 0 0,-49 64 1 0 0,71-82-990 0 0,1 0 1 0 0,1 1-1 0 0,0 0 0 0 0,1 1 1 0 0,1 0-1 0 0,-10 35 0 0 0,16-43-346 0 0,0 0 0 0 0,1 0 0 0 0,0 0 0 0 0,1 0 0 0 0,0 1 0 0 0,0-1 0 0 0,2 0 0 0 0,-1 0 0 0 0,1 0 0 0 0,1 0 0 0 0,0 0 0 0 0,0 0 0 0 0,1 0 0 0 0,9 17 0 0 0,-6-16-126 0 0,0 0 1 0 0,1-1-1 0 0,0 0 0 0 0,1 0 0 0 0,0 0 1 0 0,1-1-1 0 0,0-1 0 0 0,1 0 0 0 0,0 0 1 0 0,0-1-1 0 0,20 11 0 0 0,-13-10-42 0 0,0-1-1 0 0,1-1 1 0 0,0-1 0 0 0,0-1-1 0 0,0 0 1 0 0,1-1-1 0 0,36 1 1 0 0,-18-4-48 0 0,-1-2 0 0 0,1-1 0 0 0,44-10 1 0 0,-69 10-113 0 0,0-1 1 0 0,0 0-1 0 0,-1-1 1 0 0,1-1-1 0 0,-1 0 1 0 0,0 0-1 0 0,0-1 1 0 0,-1-1 0 0 0,0 0-1 0 0,19-15 1 0 0,-23 15-30 0 0,-1 1 0 0 0,0-1 0 0 0,0 0 1 0 0,0-1-1 0 0,-1 1 0 0 0,0-1 0 0 0,-1 0 1 0 0,1 0-1 0 0,-2-1 0 0 0,1 1 0 0 0,-1-1 1 0 0,0 0-1 0 0,-1 0 0 0 0,0 0 0 0 0,-1 0 1 0 0,1-12-1 0 0,-1-7 137 0 0,-1 0 0 0 0,-2-1 0 0 0,-1 1 0 0 0,-1 0 0 0 0,-10-39 0 0 0,8 47 151 0 0,-1 0 0 0 0,0 0 0 0 0,-2 1 1 0 0,0 0-1 0 0,-1 0 0 0 0,-1 1 0 0 0,0 1 0 0 0,-15-17 0 0 0,19 26-75 0 0,0 1-1 0 0,0 0 1 0 0,-1 0-1 0 0,0 1 1 0 0,-1 0 0 0 0,1 1-1 0 0,-1-1 1 0 0,0 2-1 0 0,0-1 1 0 0,-10-2-1 0 0,-3 0 87 0 0,1 2 0 0 0,-1 0 0 0 0,-32-2 0 0 0,37 3-5345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33.504"/>
    </inkml:context>
    <inkml:brush xml:id="br0">
      <inkml:brushProperty name="width" value="0.05" units="cm"/>
      <inkml:brushProperty name="height" value="0.05" units="cm"/>
      <inkml:brushProperty name="color" value="#00A0D7"/>
    </inkml:brush>
  </inkml:definitions>
  <inkml:trace contextRef="#ctx0" brushRef="#br0">171 229 2759 0 0,'-1'-2'62'0'0,"0"1"0"0"0,0-1 0 0 0,-1 0 0 0 0,1 0 0 0 0,0 1 0 0 0,-1-1 0 0 0,1 1 0 0 0,-1 0 0 0 0,0-1 0 0 0,1 1 0 0 0,-1 0 0 0 0,0 0 0 0 0,-3-2 0 0 0,3 3 294 0 0,0 0 0 0 0,-1-1 0 0 0,1 1 0 0 0,0 0 0 0 0,-1 0 0 0 0,1 0 0 0 0,0 1 0 0 0,0-1 0 0 0,-1 0 0 0 0,1 1 0 0 0,0-1 0 0 0,-3 2 0 0 0,-2 1 206 0 0,1-1-1 0 0,-1 1 0 0 0,1 1 1 0 0,0-1-1 0 0,0 1 1 0 0,0 0-1 0 0,1 0 0 0 0,0 1 1 0 0,-1 0-1 0 0,1 0 0 0 0,-8 11 1 0 0,8-10-345 0 0,1 0 0 0 0,0 1 1 0 0,1-1-1 0 0,-1 1 0 0 0,1 0 1 0 0,0 0-1 0 0,1 0 0 0 0,0 0 0 0 0,0 0 1 0 0,0 1-1 0 0,1-1 0 0 0,0 1 1 0 0,1-1-1 0 0,-1 1 0 0 0,2-1 1 0 0,-1 1-1 0 0,3 13 0 0 0,-2-17-197 0 0,0 0-1 0 0,0 0 1 0 0,1 0-1 0 0,0-1 1 0 0,-1 1-1 0 0,1 0 1 0 0,0-1 0 0 0,1 0-1 0 0,-1 1 1 0 0,1-1-1 0 0,-1 0 1 0 0,1 0-1 0 0,0 0 1 0 0,0 0-1 0 0,1-1 1 0 0,-1 1-1 0 0,0-1 1 0 0,1 0-1 0 0,-1 0 1 0 0,1 0 0 0 0,0-1-1 0 0,0 1 1 0 0,0-1-1 0 0,-1 0 1 0 0,1 0-1 0 0,0 0 1 0 0,1 0-1 0 0,-1-1 1 0 0,6 1-1 0 0,1-1-47 0 0,-1-1-1 0 0,1 0 0 0 0,-1 0 1 0 0,0-1-1 0 0,1 0 0 0 0,-1 0 1 0 0,0-1-1 0 0,0-1 0 0 0,-1 0 1 0 0,16-8-1 0 0,-17 7-167 0 0,0-1 0 0 0,0 1 0 0 0,0-2 1 0 0,-1 1-1 0 0,1-1 0 0 0,-1 0 0 0 0,-1-1 0 0 0,11-16 1 0 0,-13 20 13 0 0,-2-1 0 0 0,1 0 0 0 0,-1 0 0 0 0,1 0 0 0 0,-1-1 0 0 0,-1 1 0 0 0,1-1 0 0 0,-1 1 0 0 0,0-1 0 0 0,0 1 0 0 0,0-1 0 0 0,-1 1 0 0 0,0-1 0 0 0,0 0 0 0 0,-1 1 1 0 0,1-1-1 0 0,-3-7 0 0 0,3 12 191 0 0,0 1 1 0 0,0-1-1 0 0,0 0 1 0 0,0 1-1 0 0,-1-1 1 0 0,1 0-1 0 0,0 1 1 0 0,0-1 0 0 0,0 0-1 0 0,-1 1 1 0 0,1-1-1 0 0,0 0 1 0 0,-1 1-1 0 0,1-1 1 0 0,-1 1-1 0 0,1-1 1 0 0,-1 1 0 0 0,1-1-1 0 0,-1 1 1 0 0,1-1-1 0 0,-1 1 1 0 0,1-1-1 0 0,-1 1 1 0 0,0 0-1 0 0,1-1 1 0 0,-1 1 0 0 0,0 0-1 0 0,1 0 1 0 0,-1-1-1 0 0,0 1 1 0 0,1 0-1 0 0,-1 0 1 0 0,0 0-1 0 0,0 0 1 0 0,1 0 0 0 0,-1 0-1 0 0,0 0 1 0 0,1 0-1 0 0,-1 0 1 0 0,0 0-1 0 0,0 0 1 0 0,1 1-1 0 0,-1-1 1 0 0,0 0-1 0 0,1 0 1 0 0,-1 1 0 0 0,1-1-1 0 0,-2 1 1 0 0,-1 1 133 0 0,1-1 1 0 0,0 1-1 0 0,0 0 0 0 0,0 0 1 0 0,0 0-1 0 0,0 0 1 0 0,0 1-1 0 0,0-1 1 0 0,1 0-1 0 0,-1 1 0 0 0,-1 3 1 0 0,1-1 28 0 0,0 0-1 0 0,1 0 1 0 0,-1 0 0 0 0,1 1-1 0 0,0-1 1 0 0,1 1 0 0 0,-1-1-1 0 0,1 0 1 0 0,0 1 0 0 0,0-1-1 0 0,1 1 1 0 0,0-1 0 0 0,0 1 0 0 0,0-1-1 0 0,0 0 1 0 0,4 9 0 0 0,-3-10-119 0 0,0 0 1 0 0,0-1-1 0 0,1 1 1 0 0,-1-1-1 0 0,1 1 1 0 0,0-1 0 0 0,0 0-1 0 0,0 0 1 0 0,0 0-1 0 0,0 0 1 0 0,1 0-1 0 0,-1-1 1 0 0,1 0 0 0 0,0 0-1 0 0,0 0 1 0 0,0 0-1 0 0,0 0 1 0 0,0-1-1 0 0,0 0 1 0 0,0 0 0 0 0,7 1-1 0 0,-4-1-55 0 0,0 0 0 0 0,-1-1 0 0 0,1 0-1 0 0,0-1 1 0 0,0 1 0 0 0,0-1 0 0 0,-1-1 0 0 0,1 1-1 0 0,-1-1 1 0 0,1 0 0 0 0,-1-1 0 0 0,7-3 0 0 0,-10 5-10 0 0,0-1 1 0 0,0 1 0 0 0,0-1-1 0 0,-1 0 1 0 0,1 0 0 0 0,-1 0 0 0 0,1-1-1 0 0,-1 1 1 0 0,0 0 0 0 0,0-1-1 0 0,0 0 1 0 0,0 1 0 0 0,0-1 0 0 0,-1 0-1 0 0,1 0 1 0 0,-1 0 0 0 0,0 0-1 0 0,0 0 1 0 0,0 0 0 0 0,0-1 0 0 0,0 1-1 0 0,-1 0 1 0 0,0 0 0 0 0,1-1-1 0 0,-1 1 1 0 0,-1-6 0 0 0,0 1 36 0 0,0 0 1 0 0,-1-1-1 0 0,0 1 0 0 0,-1 0 1 0 0,1 0-1 0 0,-2 0 0 0 0,-3-7 1 0 0,5 11-14 0 0,0 1 0 0 0,0 0 0 0 0,0 0 0 0 0,-1 0 0 0 0,1 0 0 0 0,-1 0 1 0 0,0 0-1 0 0,0 0 0 0 0,0 1 0 0 0,0 0 0 0 0,0-1 0 0 0,0 1 0 0 0,-1 0 1 0 0,1 1-1 0 0,-1-1 0 0 0,1 1 0 0 0,-6-2 0 0 0,3 3-7 0 0,9 5 3 0 0,12 7-23 0 0,-13-10-7 0 0,29 25-930 0 0,-2 3 0 0 0,26 32 0 0 0,-13-14 990 0 0,-36-42 26 0 0,-9-11 182 0 0,-7-10 272 0 0,5 9-368 0 0,1 0 1 0 0,0 0 0 0 0,1 0 0 0 0,-1-1 0 0 0,1 0 0 0 0,0 0-1 0 0,1 0 1 0 0,0 0 0 0 0,0 0 0 0 0,1 0 0 0 0,-1-1 0 0 0,2 1-1 0 0,-1-1 1 0 0,1-12 0 0 0,1 17-160 0 0,-1 1-1 0 0,1-1 0 0 0,-1 1 0 0 0,1-1 1 0 0,0 1-1 0 0,0-1 0 0 0,0 1 1 0 0,0-1-1 0 0,0 1 0 0 0,1 0 1 0 0,-1 0-1 0 0,1 0 0 0 0,0 0 1 0 0,-1 0-1 0 0,1 0 0 0 0,0 0 1 0 0,0 0-1 0 0,0 0 0 0 0,0 1 1 0 0,1-1-1 0 0,-1 1 0 0 0,0 0 1 0 0,0 0-1 0 0,1 0 0 0 0,-1 0 1 0 0,1 0-1 0 0,-1 0 0 0 0,1 0 0 0 0,3 1 1 0 0,-3-1-112 0 0,0 0 0 0 0,1 1 0 0 0,-1 0 0 0 0,0 0 0 0 0,1 0 1 0 0,-1 0-1 0 0,0 1 0 0 0,1-1 0 0 0,-1 1 0 0 0,0 0 0 0 0,0 0 0 0 0,0 0 0 0 0,1 0 1 0 0,-1 0-1 0 0,0 1 0 0 0,-1-1 0 0 0,1 1 0 0 0,0 0 0 0 0,0 0 0 0 0,-1 0 0 0 0,1 0 0 0 0,3 5 1 0 0,2 5 27 0 0,-1 1-1 0 0,0-1 1 0 0,-1 1 0 0 0,5 16 0 0 0,-9-22 153 0 0,-4-7 72 0 0,-4-12 60 0 0,5 9-168 0 0,0-1 1 0 0,1 1-1 0 0,0-1 0 0 0,0 1 0 0 0,0-1 0 0 0,0 1 0 0 0,0 0 0 0 0,2-7 1 0 0,9-27 130 0 0,-10 32-164 0 0,1-1 35 0 0,0 0 0 0 0,1 0 0 0 0,-1 0-1 0 0,6-7 1 0 0,-8 12-66 0 0,1 0 0 0 0,-1 1 0 0 0,0-1 0 0 0,1 1-1 0 0,-1-1 1 0 0,0 1 0 0 0,1-1 0 0 0,-1 1 0 0 0,1-1-1 0 0,-1 1 1 0 0,1-1 0 0 0,-1 1 0 0 0,1-1 0 0 0,-1 1 0 0 0,1 0-1 0 0,-1-1 1 0 0,1 1 0 0 0,-1 0 0 0 0,1 0 0 0 0,0-1-1 0 0,-1 1 1 0 0,1 0 0 0 0,0 0 0 0 0,-1 0 0 0 0,1 0 0 0 0,0 0-1 0 0,-1 0 1 0 0,1 0 0 0 0,-1 0 0 0 0,1 0 0 0 0,0 0-1 0 0,-1 0 1 0 0,1 0 0 0 0,0 0 0 0 0,-1 1 0 0 0,1-1 0 0 0,-1 0-1 0 0,1 0 1 0 0,0 1 0 0 0,-1-1 0 0 0,1 0 0 0 0,-1 1-1 0 0,1-1 1 0 0,-1 0 0 0 0,1 1 0 0 0,-1-1 0 0 0,1 1 0 0 0,-1-1-1 0 0,0 1 1 0 0,1-1 0 0 0,-1 1 0 0 0,0 0 0 0 0,1-1-1 0 0,-1 1 1 0 0,0-1 0 0 0,1 2 0 0 0,18 33-1619 0 0,-11-20 419 0 0,1 0 0 0 0,0-1 0 0 0,16 19 0 0 0,-24-32 1265 0 0,0 1-1 0 0,0-1 0 0 0,0 0 0 0 0,0 0 1 0 0,0-1-1 0 0,0 1 0 0 0,1 0 1 0 0,-1 0-1 0 0,0 0 0 0 0,3 0 0 0 0,-4-1 7 0 0,1 0-1 0 0,-1 0 0 0 0,1 0 0 0 0,-1 1 1 0 0,1-1-1 0 0,0 0 0 0 0,-1 0 0 0 0,1 0 1 0 0,-1-1-1 0 0,1 1 0 0 0,-1 0 0 0 0,1 0 1 0 0,0 0-1 0 0,-1 0 0 0 0,1 0 0 0 0,-1-1 1 0 0,1 1-1 0 0,-1 0 0 0 0,1-1 0 0 0,1-1 66 0 0,0 0-1 0 0,0 0 0 0 0,-1 0 0 0 0,1 0 1 0 0,-1 0-1 0 0,0 0 0 0 0,1 0 1 0 0,-1-1-1 0 0,0 1 0 0 0,1-4 0 0 0,3-8 664 0 0,0-1-1 0 0,4-23 0 0 0,-8 32-672 0 0,0 0 0 0 0,0 0 0 0 0,-1 0 0 0 0,0 0 0 0 0,0 0 0 0 0,0-1 0 0 0,-1 1 0 0 0,0 0 0 0 0,-2-8 0 0 0,3 14-60 0 0,0-1 0 0 0,-1 0 1 0 0,1 1-1 0 0,0-1 0 0 0,0 1 1 0 0,-1-1-1 0 0,1 1 0 0 0,0-1 0 0 0,-1 1 1 0 0,1-1-1 0 0,0 1 0 0 0,-1-1 0 0 0,1 1 1 0 0,-1-1-1 0 0,1 1 0 0 0,0 0 0 0 0,-1-1 1 0 0,1 1-1 0 0,-1-1 0 0 0,0 1 0 0 0,1 0 1 0 0,-1 0-1 0 0,1-1 0 0 0,-1 1 0 0 0,1 0 1 0 0,-1 0-1 0 0,-1 0 0 0 0,1 0 22 0 0,0 0 0 0 0,0 0 0 0 0,-1 1 0 0 0,1-1 0 0 0,0 0 0 0 0,0 1-1 0 0,0-1 1 0 0,-1 1 0 0 0,1 0 0 0 0,0-1 0 0 0,0 1 0 0 0,-2 1 0 0 0,-1 2 188 0 0,0 0 0 0 0,-1 0-1 0 0,1 1 1 0 0,-5 8 0 0 0,7-10-177 0 0,0 0 0 0 0,0 0 1 0 0,1 0-1 0 0,-1 0 0 0 0,1 0 0 0 0,0 1 0 0 0,0-1 0 0 0,0 1 0 0 0,0-1 0 0 0,1 1 1 0 0,0-1-1 0 0,-1 1 0 0 0,1-1 0 0 0,0 1 0 0 0,1-1 0 0 0,-1 1 0 0 0,1-1 0 0 0,-1 1 1 0 0,1-1-1 0 0,0 1 0 0 0,0-1 0 0 0,1 0 0 0 0,-1 1 0 0 0,1-1 0 0 0,-1 0 0 0 0,1 0 1 0 0,0 0-1 0 0,0 0 0 0 0,1-1 0 0 0,-1 1 0 0 0,0 0 0 0 0,1-1 0 0 0,0 0 0 0 0,0 1 0 0 0,-1-1 1 0 0,1 0-1 0 0,0-1 0 0 0,1 1 0 0 0,-1 0 0 0 0,5 1 0 0 0,-2 0-187 0 0,0-1-1 0 0,1 0 0 0 0,-1 0 1 0 0,1-1-1 0 0,-1 1 0 0 0,1-1 1 0 0,11 0-1 0 0,-14-1 45 0 0,-1-1-1 0 0,0 1 0 0 0,1-1 1 0 0,-1 1-1 0 0,1-1 0 0 0,-1 0 1 0 0,0 0-1 0 0,1-1 0 0 0,-1 1 1 0 0,0-1-1 0 0,0 1 0 0 0,0-1 1 0 0,0 0-1 0 0,0 0 1 0 0,-1 0-1 0 0,5-4 0 0 0,-3 0-405 0 0,1 0-1 0 0,-1 1 1 0 0,0-1-1 0 0,0-1 1 0 0,-1 1 0 0 0,0 0-1 0 0,0-1 1 0 0,-1 0-1 0 0,3-8 1 0 0,-4 9 446 0 0,1 0-1 0 0,-1-1 1 0 0,0 1 0 0 0,-1-1 0 0 0,0 1 0 0 0,0-1-1 0 0,0 1 1 0 0,0-1 0 0 0,-1 1 0 0 0,-3-9 0 0 0,4 14 88 0 0,0 1 0 0 0,0-1 0 0 0,0 1 0 0 0,0-1 0 0 0,0 1 0 0 0,-1-1 0 0 0,1 1 0 0 0,0-1 0 0 0,0 1 0 0 0,-1-1 1 0 0,1 1-1 0 0,0 0 0 0 0,-1-1 0 0 0,1 1 0 0 0,0-1 0 0 0,-1 1 0 0 0,1 0 0 0 0,-1-1 0 0 0,0 1 0 0 0,1 0 7 0 0,0 0 0 0 0,-1 0 1 0 0,1 0-1 0 0,0 0 0 0 0,-1 0 0 0 0,1 0 0 0 0,0 0 0 0 0,-1 0 0 0 0,1 0 0 0 0,0 0 0 0 0,0 0 1 0 0,-1 0-1 0 0,1 0 0 0 0,0 0 0 0 0,0 1 0 0 0,-1-1 0 0 0,1 0 0 0 0,0 0 0 0 0,0 0 1 0 0,-1 1-1 0 0,1-1 0 0 0,0 0 0 0 0,-1 1 0 0 0,0 0 87 0 0,0 0 1 0 0,1 0-1 0 0,-1 1 0 0 0,0-1 0 0 0,0 1 1 0 0,1-1-1 0 0,-1 0 0 0 0,0 1 1 0 0,1-1-1 0 0,0 1 0 0 0,-1 2 1 0 0,1-1-73 0 0,0 0 1 0 0,0 0 0 0 0,0 0 0 0 0,1 0-1 0 0,-1 0 1 0 0,1 0 0 0 0,0 0-1 0 0,0-1 1 0 0,0 1 0 0 0,0 0 0 0 0,0 0-1 0 0,1 0 1 0 0,-1-1 0 0 0,1 1-1 0 0,0-1 1 0 0,0 1 0 0 0,0-1 0 0 0,0 0-1 0 0,0 0 1 0 0,4 3 0 0 0,-4-3-211 0 0,0-1 0 0 0,0 0-1 0 0,0 0 1 0 0,0 0 0 0 0,0 0 0 0 0,0 0 0 0 0,0-1 0 0 0,0 1 0 0 0,0-1 0 0 0,0 1-1 0 0,1-1 1 0 0,-1 0 0 0 0,0 0 0 0 0,0 0 0 0 0,0 0 0 0 0,1 0 0 0 0,-1 0-1 0 0,0-1 1 0 0,0 1 0 0 0,0-1 0 0 0,0 1 0 0 0,1-1 0 0 0,-1 0 0 0 0,0 0 0 0 0,0 0-1 0 0,0 0 1 0 0,-1 0 0 0 0,5-3 0 0 0,-3 1-447 0 0,0 0 1 0 0,0 0-1 0 0,0 0 0 0 0,0 0 0 0 0,0-1 1 0 0,-1 1-1 0 0,1-1 0 0 0,-1 0 1 0 0,2-4-1 0 0,-1 2 103 0 0,-1-1 1 0 0,0 0-1 0 0,0 0 1 0 0,2-13 0 0 0,-3-3 1083 0 0,0 1 0 0 0,-4-35 0 0 0,2 36 453 0 0,1 18-431 0 0,-1 0 0 0 0,1 0 0 0 0,-1-1 0 0 0,0 1 0 0 0,-2-5 0 0 0,3 8-540 0 0,0 0 0 0 0,0 0 0 0 0,0 0 0 0 0,0 0-1 0 0,0-1 1 0 0,0 1 0 0 0,0 0 0 0 0,0 0 0 0 0,0 0 0 0 0,0 0 0 0 0,0 0 0 0 0,0 0 0 0 0,0 0 0 0 0,0-1 0 0 0,0 1 0 0 0,0 0 0 0 0,0 0 0 0 0,-1 0 0 0 0,1 0 0 0 0,0 0-1 0 0,0 0 1 0 0,0 0 0 0 0,0 0 0 0 0,0 0 0 0 0,0 0 0 0 0,0 0 0 0 0,-1-1 0 0 0,1 1 0 0 0,0 0 0 0 0,0 0 0 0 0,0 0 0 0 0,0 0 0 0 0,0 0 0 0 0,0 0 0 0 0,-1 0 0 0 0,1 0-1 0 0,0 0 1 0 0,0 0 0 0 0,0 0 0 0 0,0 0 0 0 0,0 0 0 0 0,-1 1 0 0 0,1-1 0 0 0,0 0 0 0 0,-5 13 2051 0 0,2 8-1349 0 0,1 0-1 0 0,1 0 0 0 0,0 0 1 0 0,5 34-1 0 0,19 82-22 0 0,-21-130-905 0 0,-1-1 0 0 0,1 0 0 0 0,0 0 1 0 0,0 0-1 0 0,1 0 0 0 0,-1 0 1 0 0,1 0-1 0 0,8 9 0 0 0,-18-33-4681 0 0,4 10 1053 0 0,-3-2-943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33.644"/>
    </inkml:context>
    <inkml:brush xml:id="br0">
      <inkml:brushProperty name="width" value="0.05" units="cm"/>
      <inkml:brushProperty name="height" value="0.05" units="cm"/>
      <inkml:brushProperty name="color" value="#00A0D7"/>
    </inkml:brush>
  </inkml:definitions>
  <inkml:trace contextRef="#ctx0" brushRef="#br0">31 66 4831 0 0,'-30'-41'8341'0'0,"30"41"-8171"0"0,13-4 2881 0 0,26 2-2870 0 0,-28 2 720 0 0,102-9-478 0 0,-65 2-5734 0 0,-31 5-109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34.175"/>
    </inkml:context>
    <inkml:brush xml:id="br0">
      <inkml:brushProperty name="width" value="0.05" units="cm"/>
      <inkml:brushProperty name="height" value="0.05" units="cm"/>
      <inkml:brushProperty name="color" value="#00A0D7"/>
    </inkml:brush>
  </inkml:definitions>
  <inkml:trace contextRef="#ctx0" brushRef="#br0">15 5 4831 0 0,'0'0'73'0'0,"0"-1"0"0"0,0 1 0 0 0,0 0 0 0 0,0 0 0 0 0,0 0 0 0 0,0 0 0 0 0,0 0 0 0 0,0-1-1 0 0,0 1 1 0 0,0 0 0 0 0,0 0 0 0 0,0 0 0 0 0,0 0 0 0 0,0-1 0 0 0,0 1 0 0 0,0 0 0 0 0,0 0-1 0 0,0 0 1 0 0,0 0 0 0 0,-1 0 0 0 0,1 0 0 0 0,0-1 0 0 0,0 1 0 0 0,0 0 0 0 0,0 0 0 0 0,0 0-1 0 0,0 0 1 0 0,0 0 0 0 0,-1 0 0 0 0,1 0 0 0 0,0 0 0 0 0,0 0 0 0 0,0 0 0 0 0,0-1 0 0 0,0 1-1 0 0,-1 0 1 0 0,1 0 0 0 0,0 0 0 0 0,0 0 0 0 0,0 0 0 0 0,0 0 0 0 0,-1 0 0 0 0,1 0 0 0 0,0 0-1 0 0,0 0 1 0 0,0 0 0 0 0,0 0 0 0 0,0 1 0 0 0,-1-1 0 0 0,1 0 0 0 0,0 0 0 0 0,0 0 0 0 0,0 0-1 0 0,0 0 1 0 0,0 0 0 0 0,-1 0 0 0 0,1 0 0 0 0,0 0 0 0 0,0 1 0 0 0,-4 13 2877 0 0,2 27 65 0 0,2-37-2714 0 0,-1 20 751 0 0,-1 13 398 0 0,5 50 0 0 0,-2-77-1329 0 0,0 0-1 0 0,1 0 1 0 0,0 1 0 0 0,1-1 0 0 0,0-1 0 0 0,0 1 0 0 0,1 0 0 0 0,1-1-1 0 0,8 15 1 0 0,-12-23-117 0 0,0 1 0 0 0,0-1 0 0 0,0 1 0 0 0,0-1 0 0 0,1 0 0 0 0,-1 0 0 0 0,0 0 0 0 0,0 0 1 0 0,1 0-1 0 0,-1 0 0 0 0,1 0 0 0 0,-1 0 0 0 0,1 0 0 0 0,-1 0 0 0 0,1-1 0 0 0,2 1 0 0 0,-3 0-54 0 0,1-1 1 0 0,-1 0-1 0 0,0 0 1 0 0,1-1 0 0 0,-1 1-1 0 0,0 0 1 0 0,0 0-1 0 0,1-1 1 0 0,-1 1-1 0 0,0 0 1 0 0,0-1 0 0 0,0 1-1 0 0,1-1 1 0 0,-1 0-1 0 0,0 1 1 0 0,0-1-1 0 0,1-1 1 0 0,1-1-183 0 0,0 0 0 0 0,0-1 0 0 0,0 1 0 0 0,0-1 0 0 0,-1 1 1 0 0,1-1-1 0 0,-1 0 0 0 0,0 0 0 0 0,0 0 0 0 0,-1 0 0 0 0,2-5 0 0 0,-1 1 46 0 0,0 0-1 0 0,-1 0 1 0 0,1 0-1 0 0,-2 0 0 0 0,1 0 1 0 0,-1 0-1 0 0,-1-1 1 0 0,1 1-1 0 0,-1 0 1 0 0,-1 0-1 0 0,-2-8 1 0 0,4 16 208 0 0,0-1 0 0 0,0 1 0 0 0,0-1 0 0 0,0 1 0 0 0,0 0 0 0 0,0-1 0 0 0,0 1 0 0 0,0 0 0 0 0,-1-1 0 0 0,1 1 0 0 0,0-1 0 0 0,0 1 0 0 0,0 0 0 0 0,-1 0 0 0 0,1-1 0 0 0,0 1 0 0 0,0 0 0 0 0,-1-1 0 0 0,1 1 0 0 0,0 0 0 0 0,-1 0 0 0 0,1-1 0 0 0,0 1 0 0 0,-1 0 0 0 0,1 0 0 0 0,0 0 0 0 0,-1 0 0 0 0,1-1 0 0 0,-1 1 0 0 0,1 0 0 0 0,0 0 0 0 0,-1 0 0 0 0,0 0 0 0 0,1 1 34 0 0,-1-1 0 0 0,0 1 0 0 0,0-1 0 0 0,1 1 1 0 0,-1-1-1 0 0,0 1 0 0 0,1-1 0 0 0,-1 1 0 0 0,1 0 0 0 0,-1-1 0 0 0,1 1 0 0 0,-1 0 0 0 0,1 0 0 0 0,-1 0 0 0 0,-1 4 323 0 0,-1 0 1 0 0,1 1-1 0 0,-2 9 0 0 0,3-11-239 0 0,1 1 0 0 0,-1 0-1 0 0,1 0 1 0 0,0 0 0 0 0,1-1 0 0 0,-1 1-1 0 0,1 0 1 0 0,0 0 0 0 0,0-1-1 0 0,2 8 1 0 0,-2-11-175 0 0,0 1 0 0 0,-1-1 1 0 0,1 1-1 0 0,0-1 0 0 0,0 1 0 0 0,0-1 0 0 0,0 0 0 0 0,1 1 0 0 0,-1-1 1 0 0,0 0-1 0 0,0 0 0 0 0,1 0 0 0 0,-1 0 0 0 0,1 0 0 0 0,-1 0 0 0 0,1 0 1 0 0,-1 0-1 0 0,1-1 0 0 0,-1 1 0 0 0,1 0 0 0 0,0-1 0 0 0,-1 0 0 0 0,1 1 1 0 0,0-1-1 0 0,-1 0 0 0 0,1 0 0 0 0,0 0 0 0 0,0 0 0 0 0,-1 0 0 0 0,1 0 1 0 0,0 0-1 0 0,2-1 0 0 0,0 0-405 0 0,0-1 0 0 0,0 1 1 0 0,-1-1-1 0 0,1 1 0 0 0,0-1 1 0 0,-1 0-1 0 0,1-1 0 0 0,-1 1 1 0 0,1-1-1 0 0,-1 1 0 0 0,0-1 0 0 0,0 0 1 0 0,-1 0-1 0 0,6-7 0 0 0,-4 4-39 0 0,0 0-1 0 0,-1 0 0 0 0,1 0 1 0 0,-1-1-1 0 0,-1 1 0 0 0,1-1 0 0 0,2-12 1 0 0,-7 31 3171 0 0,0 0 1 0 0,1 15 0 0 0,3 27-123 0 0,-1-32-2360 0 0,-1-1 0 0 0,-4 40 0 0 0,2-47-210 0 0,0-1 0 0 0,-1 0 0 0 0,-1 0 0 0 0,0 0 0 0 0,-1-1 0 0 0,0 0 0 0 0,-1 1 0 0 0,0-2 0 0 0,-9 13 0 0 0,14-23-4 0 0,1-1-1 0 0,0 1 0 0 0,0-1 0 0 0,0 1 1 0 0,-1-1-1 0 0,1 0 0 0 0,0 1 1 0 0,0-1-1 0 0,-1 0 0 0 0,1 1 1 0 0,0-1-1 0 0,-1 0 0 0 0,1 1 1 0 0,0-1-1 0 0,-1 0 0 0 0,1 0 1 0 0,-1 1-1 0 0,1-1 0 0 0,0 0 1 0 0,-1 0-1 0 0,1 0 0 0 0,-1 1 0 0 0,1-1 1 0 0,-1 0-1 0 0,1 0 0 0 0,-1 0 1 0 0,1 0-1 0 0,-1 0 0 0 0,1 0 1 0 0,0 0-1 0 0,-1 0 0 0 0,1 0 1 0 0,-1 0-1 0 0,1 0 0 0 0,-1-1 1 0 0,1 1-1 0 0,-1 0 0 0 0,1 0 1 0 0,0 0-1 0 0,-1 0 0 0 0,1-1 1 0 0,-1 1-1 0 0,1 0 0 0 0,0-1 0 0 0,-1 1 1 0 0,1 0-1 0 0,0-1 0 0 0,-1 1 1 0 0,1 0-1 0 0,0-1 0 0 0,-1 1 1 0 0,1 0-1 0 0,0-1 0 0 0,0 1 1 0 0,0-1-1 0 0,-1 1 0 0 0,1-1 1 0 0,0 1-1 0 0,0 0 0 0 0,0-2 0 0 0,-2-2-29 0 0,1-1 0 0 0,-1 1 0 0 0,1-1-1 0 0,0-6 1 0 0,0 2 29 0 0,1 1 1 0 0,0-1 0 0 0,1 1-1 0 0,0-1 1 0 0,0 1-1 0 0,1 0 1 0 0,0-1 0 0 0,1 1-1 0 0,0 0 1 0 0,0 0-1 0 0,0 1 1 0 0,1-1-1 0 0,0 0 1 0 0,1 1 0 0 0,10-13-1 0 0,-12 16-78 0 0,1 1-1 0 0,0 0 0 0 0,0 0 1 0 0,1 1-1 0 0,-1-1 0 0 0,0 1 1 0 0,1 0-1 0 0,0 0 1 0 0,-1 0-1 0 0,1 1 0 0 0,0-1 1 0 0,0 1-1 0 0,0 0 0 0 0,0 1 1 0 0,0-1-1 0 0,0 1 1 0 0,0 0-1 0 0,8 1 0 0 0,7 1-965 0 0,1 2-1 0 0,-1 0 0 0 0,21 7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1.629"/>
    </inkml:context>
    <inkml:brush xml:id="br0">
      <inkml:brushProperty name="width" value="0.05" units="cm"/>
      <inkml:brushProperty name="height" value="0.05" units="cm"/>
      <inkml:brushProperty name="color" value="#00A0D7"/>
    </inkml:brush>
  </inkml:definitions>
  <inkml:trace contextRef="#ctx0" brushRef="#br0">31 0 4631 0 0,'-4'22'1602'0'0,"2"-13"-403"0"0,0 0 1 0 0,0 18-1 0 0,2-21-992 0 0,1 0 0 0 0,0 0 0 0 0,0 1-1 0 0,0-1 1 0 0,0 0 0 0 0,1 0-1 0 0,4 9 1 0 0,-6-14-197 0 0,1 0 0 0 0,-1 0 0 0 0,1 0 0 0 0,0 0 0 0 0,0 0 0 0 0,0 0 0 0 0,0 0 0 0 0,0 0 0 0 0,-1 0 0 0 0,2 0 0 0 0,-1 0 0 0 0,0 0 0 0 0,0-1 0 0 0,0 1 0 0 0,0 0 0 0 0,3 0 0 0 0,-3-1-18 0 0,1 0 0 0 0,-1 1 0 0 0,1-1 0 0 0,-1 0 0 0 0,1-1 0 0 0,-1 1 0 0 0,1 0 0 0 0,-1 0 0 0 0,1-1 0 0 0,-1 1 0 0 0,1 0 0 0 0,-1-1 0 0 0,0 0 0 0 0,1 1 0 0 0,-1-1 0 0 0,0 0 0 0 0,1 0 0 0 0,0-1 0 0 0,3-1-54 0 0,-1-1 0 0 0,1 0 0 0 0,-1 0-1 0 0,0 0 1 0 0,-1 0 0 0 0,1-1-1 0 0,-1 0 1 0 0,0 1 0 0 0,0-1 0 0 0,3-7-1 0 0,-5 9 36 0 0,1-1 0 0 0,-1 0 0 0 0,0 0 0 0 0,0 0-1 0 0,0 1 1 0 0,0-1 0 0 0,0 0 0 0 0,-1 0 0 0 0,0 0-1 0 0,0-1 1 0 0,0 1 0 0 0,-1 0 0 0 0,1 0 0 0 0,-1 0 0 0 0,-1-4-1 0 0,2 7 51 0 0,0 1 1 0 0,0 0-1 0 0,0 0 0 0 0,0-1 0 0 0,0 1 0 0 0,0 0 0 0 0,0 0 0 0 0,0-1 0 0 0,0 1 0 0 0,0 0 1 0 0,-1 0-1 0 0,1 0 0 0 0,0-1 0 0 0,0 1 0 0 0,0 0 0 0 0,0 0 0 0 0,0 0 0 0 0,-1-1 0 0 0,1 1 0 0 0,0 0 1 0 0,0 0-1 0 0,0 0 0 0 0,0 0 0 0 0,-1-1 0 0 0,1 1 0 0 0,0 0 0 0 0,0 0 0 0 0,-1 0 0 0 0,1 0 1 0 0,0 0-1 0 0,0 0 0 0 0,0 0 0 0 0,-1 0 0 0 0,1 0 0 0 0,0 0 0 0 0,0 0 0 0 0,-1 0 0 0 0,-5 8 856 0 0,-2 17 428 0 0,8-24-1233 0 0,-4 24 750 0 0,0 0 1 0 0,0 27 0 0 0,-2 21-205 0 0,1-33-403 0 0,3-22-66 0 0,0-1 1 0 0,-1 0 0 0 0,-1 0-1 0 0,-8 23 1 0 0,12-39-86 0 0,-1 0 0 0 0,1 0 1 0 0,0-1-1 0 0,0 1 0 0 0,-1 0 0 0 0,1-1 1 0 0,0 1-1 0 0,-1 0 0 0 0,1-1 0 0 0,-1 1 0 0 0,1-1 1 0 0,-1 1-1 0 0,1 0 0 0 0,-1-1 0 0 0,1 1 1 0 0,-1-1-1 0 0,0 0 0 0 0,1 1 0 0 0,-1-1 0 0 0,0 1 1 0 0,1-1-1 0 0,-1 0 0 0 0,0 0 0 0 0,-1 1 1 0 0,1-1-45 0 0,0 0 1 0 0,0-1 0 0 0,0 1-1 0 0,1 0 1 0 0,-1 0 0 0 0,0-1-1 0 0,0 1 1 0 0,0-1-1 0 0,0 1 1 0 0,0-1 0 0 0,1 1-1 0 0,-1-1 1 0 0,0 0 0 0 0,1 1-1 0 0,-1-1 1 0 0,-1-1 0 0 0,-2-3-305 0 0,1 0 0 0 0,-1-1 0 0 0,1 1 1 0 0,-4-9-1 0 0,4 8 192 0 0,1 0 0 0 0,0 0-1 0 0,1 0 1 0 0,-1 0 0 0 0,1 0 0 0 0,0-1 0 0 0,1 1-1 0 0,-1 0 1 0 0,2-12 0 0 0,-1 15 57 0 0,1 0 0 0 0,-1 0 0 0 0,1 0 1 0 0,0 0-1 0 0,0 0 0 0 0,0 0 0 0 0,0 0 0 0 0,0 1 0 0 0,1-1 0 0 0,-1 0 0 0 0,1 1 0 0 0,0-1 1 0 0,0 1-1 0 0,0-1 0 0 0,0 1 0 0 0,0 0 0 0 0,0 0 0 0 0,0 0 0 0 0,1 0 0 0 0,-1 0 0 0 0,6-2 1 0 0,25-11-2100 0 0,-10 6-2224 0 0,-8 4-26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35.171"/>
    </inkml:context>
    <inkml:brush xml:id="br0">
      <inkml:brushProperty name="width" value="0.05" units="cm"/>
      <inkml:brushProperty name="height" value="0.05" units="cm"/>
      <inkml:brushProperty name="color" value="#00A0D7"/>
    </inkml:brush>
  </inkml:definitions>
  <inkml:trace contextRef="#ctx0" brushRef="#br0">23 112 2303 0 0,'-8'-9'95'0'0,"8"9"-54"0"0,0 0 0 0 0,-1 0-1 0 0,1 0 1 0 0,0 0 0 0 0,0-1 0 0 0,0 1-1 0 0,0 0 1 0 0,0 0 0 0 0,0 0 0 0 0,-1 0-1 0 0,1 0 1 0 0,0 0 0 0 0,0 0-1 0 0,0 0 1 0 0,0 0 0 0 0,0 0 0 0 0,-1 0-1 0 0,1 0 1 0 0,0 0 0 0 0,0 0 0 0 0,0 0-1 0 0,0 0 1 0 0,0 0 0 0 0,-1 0-1 0 0,1 0 1 0 0,0 0 0 0 0,0 0 0 0 0,0 0-1 0 0,0 0 1 0 0,0 0 0 0 0,-1 0 0 0 0,1 1-1 0 0,0-1 1 0 0,0 0 0 0 0,0 0-1 0 0,-1 2 463 0 0,0 0-1 0 0,1 0 0 0 0,-1 0 1 0 0,0 0-1 0 0,1 0 0 0 0,0 0 1 0 0,-1 4-1 0 0,1-5-372 0 0,-3 26 3422 0 0,1 32 1 0 0,4-17-1605 0 0,7 47 0 0 0,-8-83-1769 0 0,0 0-1 0 0,0-1 1 0 0,0 1 0 0 0,1-1-1 0 0,0 1 1 0 0,0-1 0 0 0,5 9-1 0 0,-7-14-173 0 0,0 0-1 0 0,0 0 1 0 0,0 0-1 0 0,0 0 1 0 0,0 0-1 0 0,0 1 1 0 0,0-1-1 0 0,0 0 1 0 0,1 0-1 0 0,-1 0 1 0 0,0 0-1 0 0,0 0 1 0 0,0 0-1 0 0,0 0 1 0 0,0 1-1 0 0,0-1 1 0 0,0 0-1 0 0,0 0 1 0 0,0 0-1 0 0,1 0 1 0 0,-1 0-1 0 0,0 0 1 0 0,0 0-1 0 0,0 0 1 0 0,0 0-1 0 0,0 0 1 0 0,0 0-1 0 0,1 0 1 0 0,-1 0-1 0 0,0 0 1 0 0,0 0-1 0 0,0 0 1 0 0,0 0-1 0 0,0 0 1 0 0,0 0-1 0 0,1 0 1 0 0,-1 0-1 0 0,0 0 1 0 0,0 0-1 0 0,0 0 1 0 0,0 0-1 0 0,0 0 1 0 0,0 0-1 0 0,1 0 1 0 0,-1 0-1 0 0,0 0 1 0 0,0-1-1 0 0,3-7 78 0 0,-2-11-37 0 0,-18-107 20 0 0,10 82-207 0 0,-3-74 0 0 0,10 111 131 0 0,0 0 0 0 0,1 0 0 0 0,-1 1 0 0 0,1-1 0 0 0,1 1 0 0 0,2-10 0 0 0,-3 15 11 0 0,-1-1 1 0 0,1 1-1 0 0,-1 0 0 0 0,1-1 0 0 0,0 1 0 0 0,0 0 0 0 0,-1 0 0 0 0,1-1 1 0 0,0 1-1 0 0,0 0 0 0 0,0 0 0 0 0,0 0 0 0 0,0 0 0 0 0,0 1 0 0 0,1-1 0 0 0,-1 0 1 0 0,0 0-1 0 0,0 1 0 0 0,1-1 0 0 0,-1 0 0 0 0,0 1 0 0 0,1-1 0 0 0,-1 1 1 0 0,1 0-1 0 0,-1 0 0 0 0,0-1 0 0 0,1 1 0 0 0,-1 0 0 0 0,1 0 0 0 0,-1 0 0 0 0,1 0 1 0 0,-1 1-1 0 0,1-1 0 0 0,-1 0 0 0 0,3 1 0 0 0,1 1 7 0 0,0 0-1 0 0,-1 0 0 0 0,1 1 0 0 0,0-1 1 0 0,-1 1-1 0 0,1 0 0 0 0,-1 0 1 0 0,0 1-1 0 0,0-1 0 0 0,0 1 1 0 0,-1 0-1 0 0,1 0 0 0 0,-1 0 1 0 0,0 0-1 0 0,0 1 0 0 0,3 5 1 0 0,-2-2 20 0 0,-1-1-1 0 0,0 1 1 0 0,0-1 0 0 0,-1 1 0 0 0,1 0 0 0 0,-2 0 0 0 0,1 0-1 0 0,-1 0 1 0 0,0 17 0 0 0,-1-24-26 0 0,0 0-1 0 0,0 1 1 0 0,0-1 0 0 0,-1 1-1 0 0,1-1 1 0 0,0 0-1 0 0,-1 1 1 0 0,1-1 0 0 0,-1 0-1 0 0,1 1 1 0 0,-1-1 0 0 0,1 0-1 0 0,-1 0 1 0 0,0 1-1 0 0,0-1 1 0 0,0 0 0 0 0,0 0-1 0 0,0 0 1 0 0,0 0-1 0 0,0 0 1 0 0,0 0 0 0 0,0 0-1 0 0,0-1 1 0 0,0 1 0 0 0,-1 0-1 0 0,1-1 1 0 0,0 1-1 0 0,0-1 1 0 0,-1 1 0 0 0,1-1-1 0 0,-1 1 1 0 0,1-1-1 0 0,0 0 1 0 0,-1 0 0 0 0,1 0-1 0 0,-1 0 1 0 0,1 0 0 0 0,0 0-1 0 0,-1 0 1 0 0,1 0-1 0 0,-2-1 1 0 0,-3 0-33 0 0,1 0 0 0 0,-1 0 0 0 0,1-1 0 0 0,-1 1 0 0 0,1-2 0 0 0,0 1 0 0 0,0 0 0 0 0,0-1 0 0 0,-6-4 0 0 0,8 5-89 0 0,0-1 0 0 0,1 1 1 0 0,-1-1-1 0 0,1 0 1 0 0,-1 0-1 0 0,1 0 1 0 0,0 0-1 0 0,0 0 1 0 0,0 0-1 0 0,0-1 1 0 0,-1-5-1 0 0,2 6-172 0 0,0-1 0 0 0,0 1-1 0 0,0-1 1 0 0,1 1 0 0 0,-1-1 0 0 0,1 1-1 0 0,0-1 1 0 0,0 1 0 0 0,1-1-1 0 0,-1 1 1 0 0,1 0 0 0 0,-1-1-1 0 0,1 1 1 0 0,0-1 0 0 0,1 1-1 0 0,-1 0 1 0 0,0 0 0 0 0,1 0 0 0 0,0 0-1 0 0,0 0 1 0 0,0 0 0 0 0,0 0-1 0 0,0 0 1 0 0,0 1 0 0 0,1-1-1 0 0,-1 1 1 0 0,1-1 0 0 0,0 1 0 0 0,0 0-1 0 0,0 0 1 0 0,3-1 0 0 0,-2 1 219 0 0,0 0 1 0 0,0 0-1 0 0,0 1 0 0 0,0-1 1 0 0,0 1-1 0 0,0 0 1 0 0,0 0-1 0 0,0 0 1 0 0,1 1-1 0 0,-1-1 1 0 0,0 1-1 0 0,1 0 0 0 0,-1 1 1 0 0,0-1-1 0 0,0 1 1 0 0,1 0-1 0 0,-1 0 1 0 0,0 0-1 0 0,0 0 1 0 0,0 1-1 0 0,0-1 0 0 0,0 1 1 0 0,0 0-1 0 0,-1 0 1 0 0,1 1-1 0 0,-1-1 1 0 0,1 1-1 0 0,-1 0 1 0 0,5 5-1 0 0,-3-2 607 0 0,-1 0 0 0 0,0 0 0 0 0,0 0 0 0 0,-1 1 1 0 0,0 0-1 0 0,0-1 0 0 0,0 1 0 0 0,2 14 0 0 0,8 17 3642 0 0,-13-37-4137 0 0,0-1-1 0 0,0 0 0 0 0,0 0 1 0 0,0 1-1 0 0,0-1 0 0 0,1 0 1 0 0,-1 0-1 0 0,0 0 0 0 0,0 1 1 0 0,0-1-1 0 0,0 0 0 0 0,0 0 1 0 0,1 0-1 0 0,-1 1 0 0 0,0-1 1 0 0,0 0-1 0 0,0 0 0 0 0,0 0 1 0 0,1 0-1 0 0,-1 1 0 0 0,0-1 1 0 0,0 0-1 0 0,1 0 0 0 0,-1 0 1 0 0,0 0-1 0 0,0 0 0 0 0,1 0 1 0 0,-1 0-1 0 0,0 0 0 0 0,0 0 1 0 0,1 0-1 0 0,-1 0 0 0 0,7-6 512 0 0,3-13-316 0 0,-9 18-188 0 0,19-54 13 0 0,-14 36-32 0 0,12-27-1 0 0,-18 46-25 0 0,0 0 0 0 0,0 0-1 0 0,0-1 1 0 0,0 1 0 0 0,0 0-1 0 0,0 0 1 0 0,1-1-1 0 0,-1 1 1 0 0,0 0 0 0 0,0 0-1 0 0,0-1 1 0 0,0 1 0 0 0,0 0-1 0 0,1 0 1 0 0,-1-1 0 0 0,0 1-1 0 0,0 0 1 0 0,0 0 0 0 0,1 0-1 0 0,-1 0 1 0 0,0-1 0 0 0,0 1-1 0 0,1 0 1 0 0,-1 0 0 0 0,0 0-1 0 0,0 0 1 0 0,1 0 0 0 0,-1 0-1 0 0,0 0 1 0 0,0 0 0 0 0,1 0-1 0 0,-1 0 1 0 0,0 0 0 0 0,1 0-1 0 0,-1 0 1 0 0,0 0 0 0 0,0 0-1 0 0,1 0 1 0 0,-1 0 0 0 0,0 0-1 0 0,0 0 1 0 0,1 0 0 0 0,-1 0-1 0 0,0 0 1 0 0,0 0 0 0 0,1 0-1 0 0,-1 1 1 0 0,0-1 0 0 0,0 0-1 0 0,1 0 1 0 0,-1 0 0 0 0,0 0-1 0 0,0 1 1 0 0,0-1 0 0 0,0 0-1 0 0,1 0 1 0 0,-1 1 0 0 0,0-1-1 0 0,0 0 1 0 0,0 0-1 0 0,0 1 1 0 0,0-1 0 0 0,0 0-1 0 0,0 0 1 0 0,1 1 0 0 0,-1-1-1 0 0,0 0 1 0 0,0 1 0 0 0,9 25-35 0 0,-7-18 29 0 0,1 0 6 0 0,0 0 0 0 0,1 0 0 0 0,-1 0 0 0 0,1-1 0 0 0,1 0 0 0 0,0 0 0 0 0,8 10 0 0 0,-11-15 0 0 0,-1-1 0 0 0,1 1 0 0 0,0-1 0 0 0,-1 1 0 0 0,1-1 0 0 0,0 0 0 0 0,0 0 0 0 0,0 1 0 0 0,0-1 0 0 0,0-1 0 0 0,1 1 0 0 0,-1 0 0 0 0,0 0 0 0 0,0-1 0 0 0,0 1 0 0 0,1-1 0 0 0,-1 0 0 0 0,0 0 0 0 0,1 0 0 0 0,-1 0 0 0 0,0 0 0 0 0,0 0 0 0 0,1-1 0 0 0,-1 1 0 0 0,0-1 0 0 0,0 1 0 0 0,0-1 0 0 0,1 0 0 0 0,-1 0 0 0 0,0 0 0 0 0,0 0 0 0 0,2-2 0 0 0,-1 1-27 0 0,1 0 1 0 0,-1 0-1 0 0,-1-1 0 0 0,1 0 1 0 0,0 1-1 0 0,-1-1 0 0 0,1 0 0 0 0,-1 0 1 0 0,0 0-1 0 0,0-1 0 0 0,0 1 1 0 0,2-6-1 0 0,-3 8 25 0 0,-1-1-1 0 0,1 1 1 0 0,-1 0 0 0 0,0-1 0 0 0,1 1-1 0 0,-1-1 1 0 0,0 1 0 0 0,0-1 0 0 0,0 0-1 0 0,0 1 1 0 0,-1-1 0 0 0,1 1 0 0 0,0-1-1 0 0,0 1 1 0 0,-1 0 0 0 0,1-1 0 0 0,-1 1-1 0 0,0-1 1 0 0,1 1 0 0 0,-1 0-1 0 0,0-1 1 0 0,0 1 0 0 0,0 0 0 0 0,0 0-1 0 0,0 0 1 0 0,0 0 0 0 0,0 0 0 0 0,0 0-1 0 0,0 0 1 0 0,0 0 0 0 0,-1 0 0 0 0,1 0-1 0 0,-3-1 1 0 0,-5-2 39 0 0,-1 0 0 0 0,0 0-1 0 0,-17-4 1 0 0,10 4-284 0 0,53 2-8914 0 0,-24 2 5286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35.723"/>
    </inkml:context>
    <inkml:brush xml:id="br0">
      <inkml:brushProperty name="width" value="0.05" units="cm"/>
      <inkml:brushProperty name="height" value="0.05" units="cm"/>
      <inkml:brushProperty name="color" value="#00A0D7"/>
    </inkml:brush>
  </inkml:definitions>
  <inkml:trace contextRef="#ctx0" brushRef="#br0">31 168 6159 0 0,'-1'0'321'0'0,"0"0"0"0"0,-1 0 0 0 0,1-1 1 0 0,0 2-1 0 0,0-1 0 0 0,-1 0 0 0 0,1 0 0 0 0,0 0 0 0 0,0 1 0 0 0,0-1 0 0 0,0 0 0 0 0,-1 1 0 0 0,1-1 0 0 0,0 1 0 0 0,0-1 0 0 0,0 1 0 0 0,0 0 0 0 0,0-1 0 0 0,0 1 0 0 0,0 0 0 0 0,0 0 0 0 0,1 0 0 0 0,-1 0 0 0 0,0 0 0 0 0,0 0 0 0 0,1 0 0 0 0,-1 0 0 0 0,0 0 0 0 0,0 1 0 0 0,1-1-262 0 0,0 0-1 0 0,0 0 1 0 0,0 0-1 0 0,1 0 1 0 0,-1 0-1 0 0,0 0 0 0 0,0 0 1 0 0,0 0-1 0 0,1-1 1 0 0,-1 1-1 0 0,0 0 1 0 0,1 0-1 0 0,-1 0 1 0 0,1 0-1 0 0,-1-1 1 0 0,1 1-1 0 0,-1 0 1 0 0,1 0-1 0 0,0-1 1 0 0,-1 1-1 0 0,1 0 0 0 0,0-1 1 0 0,0 1-1 0 0,-1-1 1 0 0,1 1-1 0 0,0-1 1 0 0,0 1-1 0 0,0-1 1 0 0,0 0-1 0 0,-1 1 1 0 0,1-1-1 0 0,0 0 1 0 0,0 0-1 0 0,1 1 1 0 0,2 0-147 0 0,0-1 0 0 0,-1 1 1 0 0,1-1-1 0 0,0 0 1 0 0,-1 0-1 0 0,1 0 0 0 0,0 0 1 0 0,-1-1-1 0 0,1 1 1 0 0,0-1-1 0 0,-1 0 1 0 0,1 0-1 0 0,-1 0 0 0 0,1-1 1 0 0,-1 1-1 0 0,0-1 1 0 0,1 0-1 0 0,-1 0 1 0 0,0 0-1 0 0,5-4 0 0 0,-5 3-184 0 0,0 0-1 0 0,0-1 0 0 0,0 1 0 0 0,0-1 0 0 0,-1 1 1 0 0,0-1-1 0 0,1 0 0 0 0,-1 1 0 0 0,0-1 1 0 0,-1 0-1 0 0,1-1 0 0 0,-1 1 0 0 0,0 0 0 0 0,0 0 1 0 0,0-1-1 0 0,-1 1 0 0 0,1-5 0 0 0,-2 0 274 0 0,0 0 1 0 0,0 0-1 0 0,-1 1 0 0 0,0-1 0 0 0,-1 1 0 0 0,0-1 0 0 0,0 1 0 0 0,-1 0 0 0 0,0 0 0 0 0,-6-10 0 0 0,9 17 71 0 0,1 1 0 0 0,-1-1-1 0 0,1 0 1 0 0,-1 0 0 0 0,1 1 0 0 0,-1-1-1 0 0,1 0 1 0 0,-1 1 0 0 0,0-1-1 0 0,1 1 1 0 0,-1-1 0 0 0,0 1-1 0 0,0-1 1 0 0,1 1 0 0 0,-1-1-1 0 0,0 1 1 0 0,0 0 0 0 0,0-1 0 0 0,1 1-1 0 0,-1 0 1 0 0,0 0 0 0 0,0 0-1 0 0,-2-1 1 0 0,3 2 27 0 0,-1-1 1 0 0,0 1-1 0 0,0-1 0 0 0,1 1 0 0 0,-1-1 0 0 0,0 1 1 0 0,0-1-1 0 0,1 1 0 0 0,-1 0 0 0 0,1-1 1 0 0,-1 1-1 0 0,1 0 0 0 0,-1-1 0 0 0,1 1 1 0 0,-1 0-1 0 0,1 0 0 0 0,-1 0 0 0 0,1 1 0 0 0,-3 4 230 0 0,2 1 0 0 0,-1-1 0 0 0,1 1 0 0 0,0-1 0 0 0,0 9 0 0 0,1-1-16 0 0,0 0 1 0 0,1 0-1 0 0,1 0 0 0 0,0 0 0 0 0,7 25 1 0 0,-7-35-306 0 0,-1 1 1 0 0,1 0-1 0 0,0-1 1 0 0,0 1 0 0 0,0-1-1 0 0,1 0 1 0 0,0 0-1 0 0,-1 0 1 0 0,1 0 0 0 0,1 0-1 0 0,-1 0 1 0 0,1-1-1 0 0,-1 0 1 0 0,1 1 0 0 0,0-1-1 0 0,0-1 1 0 0,0 1-1 0 0,0-1 1 0 0,1 1 0 0 0,5 1-1 0 0,-9-4-91 0 0,1 1 0 0 0,0-1 0 0 0,-1 0 0 0 0,1 1 0 0 0,0-1 0 0 0,-1 0 0 0 0,1 0-1 0 0,0 0 1 0 0,0 0 0 0 0,-1-1 0 0 0,1 1 0 0 0,0 0 0 0 0,-1-1 0 0 0,1 1 0 0 0,-1-1 0 0 0,1 1 0 0 0,2-2-1 0 0,-2 0-142 0 0,1 0 0 0 0,-1 0 0 0 0,0 1 0 0 0,0-2 0 0 0,0 1 0 0 0,0 0 0 0 0,0 0 0 0 0,0 0-1 0 0,2-5 1 0 0,0-1-577 0 0,0-1-1 0 0,0-1 0 0 0,0 1 0 0 0,3-19 0 0 0,-6 23 773 0 0,0 0-1 0 0,0 0 1 0 0,0 0 0 0 0,-1-1-1 0 0,0 1 1 0 0,0 0-1 0 0,0 0 1 0 0,-1-1-1 0 0,0 1 1 0 0,0 0 0 0 0,0 0-1 0 0,-1 0 1 0 0,-3-8-1 0 0,5 13 51 0 0,0 0 1 0 0,0 0-1 0 0,0 0 0 0 0,0 0 0 0 0,0 0 0 0 0,0 0 0 0 0,0-1 0 0 0,0 1 0 0 0,0 0 0 0 0,0 0 1 0 0,0 0-1 0 0,0 0 0 0 0,0 0 0 0 0,0 0 0 0 0,0 0 0 0 0,0 0 0 0 0,0 0 0 0 0,-1 0 1 0 0,1-1-1 0 0,0 1 0 0 0,0 0 0 0 0,0 0 0 0 0,0 0 0 0 0,0 0 0 0 0,0 0 0 0 0,0 0 0 0 0,0 0 1 0 0,-1 0-1 0 0,1 0 0 0 0,0 0 0 0 0,0 0 0 0 0,0 0 0 0 0,0 0 0 0 0,0 0 0 0 0,0 0 1 0 0,0 0-1 0 0,0 0 0 0 0,-1 0 0 0 0,1 0 0 0 0,0 0 0 0 0,0 0 0 0 0,0 0 0 0 0,0 0 0 0 0,0 0 1 0 0,0 0-1 0 0,0 0 0 0 0,0 0 0 0 0,0 1 0 0 0,-1-1 0 0 0,1 0 0 0 0,0 0 0 0 0,-3 7 803 0 0,-1 10 593 0 0,4-10-1006 0 0,0 0 0 0 0,0 0 0 0 0,0 0 0 0 0,1 0 0 0 0,0 0 0 0 0,0 0 0 0 0,1-1 0 0 0,0 1 0 0 0,0-1 0 0 0,5 10 0 0 0,-5-11-487 0 0,0 0 0 0 0,1-1 1 0 0,0 1-1 0 0,0-1 0 0 0,0 1 0 0 0,1-1 1 0 0,0 0-1 0 0,-1 0 0 0 0,1 0 0 0 0,1-1 1 0 0,-1 1-1 0 0,0-1 0 0 0,9 4 1 0 0,-11-6-88 0 0,0 0-1 0 0,0 0 1 0 0,-1-1 0 0 0,1 1 0 0 0,0-1 0 0 0,0 1 0 0 0,0-1 0 0 0,0 0 0 0 0,0 1 0 0 0,-1-1 0 0 0,1 0 0 0 0,0 0 0 0 0,0-1 0 0 0,0 1 0 0 0,0 0 0 0 0,0-1 0 0 0,0 1 0 0 0,0-1 0 0 0,-1 1-1 0 0,4-2 1 0 0,-3 0-242 0 0,0 1 0 0 0,1-1-1 0 0,-1 0 1 0 0,0 0 0 0 0,0 0-1 0 0,-1 0 1 0 0,1 0-1 0 0,0 0 1 0 0,-1-1 0 0 0,1 1-1 0 0,-1 0 1 0 0,0-1 0 0 0,1-2-1 0 0,0 0-93 0 0,0 0-1 0 0,-1 0 1 0 0,1-1 0 0 0,-1 1-1 0 0,-1 0 1 0 0,1-1-1 0 0,-1 1 1 0 0,0-8-1 0 0,0 10 678 0 0,-1 0 0 0 0,1 0 0 0 0,-1-1 0 0 0,0 1-1 0 0,0 0 1 0 0,0 0 0 0 0,-3-6 0 0 0,4 8-79 0 0,0 1 1 0 0,-1-1-1 0 0,1 1 0 0 0,-1-1 1 0 0,1 0-1 0 0,-1 1 1 0 0,1-1-1 0 0,-1 1 0 0 0,0-1 1 0 0,1 1-1 0 0,-1 0 1 0 0,1-1-1 0 0,-1 1 0 0 0,0-1 1 0 0,1 1-1 0 0,-1 0 1 0 0,0 0-1 0 0,0-1 1 0 0,1 1-1 0 0,-1 0 0 0 0,0 0 1 0 0,0 0-1 0 0,1 0 1 0 0,-1 0-1 0 0,0 0 0 0 0,0 0 1 0 0,1 0-1 0 0,-1 0 1 0 0,0 0-1 0 0,0 0 0 0 0,1 0 1 0 0,-1 1-1 0 0,0-1 1 0 0,1 0-1 0 0,-1 1 0 0 0,0-1 1 0 0,1 0-1 0 0,-1 1 1 0 0,0-1-1 0 0,1 1 0 0 0,-2 0 1 0 0,2 0-182 0 0,0-1 0 0 0,-1 1 0 0 0,1-1 0 0 0,0 1 0 0 0,-1 0 0 0 0,1-1 0 0 0,0 1 0 0 0,0 0 0 0 0,-1-1 0 0 0,1 1 0 0 0,0 0 0 0 0,0-1 0 0 0,0 1 0 0 0,0 0 0 0 0,0-1-1 0 0,0 1 1 0 0,0 0 0 0 0,0 0 0 0 0,1 1 0 0 0,1 2-3040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36.254"/>
    </inkml:context>
    <inkml:brush xml:id="br0">
      <inkml:brushProperty name="width" value="0.05" units="cm"/>
      <inkml:brushProperty name="height" value="0.05" units="cm"/>
      <inkml:brushProperty name="color" value="#00A0D7"/>
    </inkml:brush>
  </inkml:definitions>
  <inkml:trace contextRef="#ctx0" brushRef="#br0">0 57 5439 0 0,'3'-2'-8'0'0,"-1"2"266"0"0,0-1 1 0 0,-1 0-1 0 0,1 0 0 0 0,0 0 1 0 0,0 1-1 0 0,0-1 1 0 0,-1 1-1 0 0,1 0 1 0 0,0-1-1 0 0,0 1 0 0 0,0 0 1 0 0,0 0-1 0 0,0 0 1 0 0,0 0-1 0 0,-1 1 0 0 0,1-1 1 0 0,0 0-1 0 0,0 1 1 0 0,0-1-1 0 0,0 1 1 0 0,-1 0-1 0 0,1 0 0 0 0,0-1 1 0 0,2 3-1 0 0,-3-2-159 0 0,1 0 0 0 0,-1 0-1 0 0,0 0 1 0 0,1 0-1 0 0,-1 0 1 0 0,0 1 0 0 0,0-1-1 0 0,0 0 1 0 0,0 1-1 0 0,0-1 1 0 0,0 1 0 0 0,0-1-1 0 0,-1 1 1 0 0,1-1-1 0 0,0 1 1 0 0,-1-1 0 0 0,0 1-1 0 0,1 0 1 0 0,-1-1-1 0 0,0 1 1 0 0,0 0 0 0 0,1-1-1 0 0,-1 1 1 0 0,-1 0-1 0 0,1 1 1 0 0,-1 5 317 0 0,-1-1-1 0 0,0 1 1 0 0,-1-1 0 0 0,-5 11 0 0 0,6-13-151 0 0,0 0 0 0 0,0 0 0 0 0,0 0 0 0 0,0 0 1 0 0,1 0-1 0 0,0 1 0 0 0,-1 7 0 0 0,2-12-242 0 0,0 1-1 0 0,0-1 1 0 0,0 0-1 0 0,1 0 1 0 0,-1 0-1 0 0,0 0 1 0 0,1 0-1 0 0,-1 0 1 0 0,1 0-1 0 0,-1 0 1 0 0,1 0 0 0 0,-1 0-1 0 0,1 0 1 0 0,0 0-1 0 0,0 0 1 0 0,-1 0-1 0 0,1 0 1 0 0,0-1-1 0 0,0 1 1 0 0,0 0-1 0 0,0 0 1 0 0,0-1-1 0 0,0 1 1 0 0,0-1-1 0 0,0 1 1 0 0,0-1-1 0 0,0 1 1 0 0,0-1 0 0 0,0 0-1 0 0,0 0 1 0 0,0 1-1 0 0,0-1 1 0 0,1 0-1 0 0,-1 0 1 0 0,0 0-1 0 0,0 0 1 0 0,0 0-1 0 0,2-1 1 0 0,1 1-129 0 0,0-1 0 0 0,0 1 1 0 0,0-1-1 0 0,0 0 0 0 0,0 0 0 0 0,0-1 1 0 0,0 1-1 0 0,0-1 0 0 0,4-3 1 0 0,-2 0-569 0 0,1 0 1 0 0,-1-1 0 0 0,0 0 0 0 0,-1 0 0 0 0,1 0 0 0 0,-1-1 0 0 0,-1 0 0 0 0,1 0-1 0 0,-1 0 1 0 0,0-1 0 0 0,-1 1 0 0 0,0-1 0 0 0,0 0 0 0 0,0 0 0 0 0,2-16-1 0 0,-4 16 467 0 0,0 0-1 0 0,-1 0 1 0 0,1 0-1 0 0,-2 0 0 0 0,-1-15 1 0 0,2 22 243 0 0,0 0 1 0 0,0 1-1 0 0,-1-1 0 0 0,1 0 1 0 0,0 0-1 0 0,0 0 1 0 0,0 1-1 0 0,-1-1 1 0 0,1 0-1 0 0,-1 0 0 0 0,1 1 1 0 0,0-1-1 0 0,-1 0 1 0 0,1 1-1 0 0,-1-1 1 0 0,0 0-1 0 0,1 1 0 0 0,-1-1 1 0 0,0 0-1 0 0,0 1 49 0 0,1 0-1 0 0,-1 0 1 0 0,1 0-1 0 0,-1-1 1 0 0,0 1 0 0 0,1 0-1 0 0,-1 0 1 0 0,1 0-1 0 0,-1 0 1 0 0,1 1 0 0 0,-1-1-1 0 0,0 0 1 0 0,1 0-1 0 0,-1 0 1 0 0,1 0-1 0 0,-1 0 1 0 0,1 1 0 0 0,-1-1-1 0 0,1 0 1 0 0,-1 1-1 0 0,0-1 1 0 0,-1 2 378 0 0,-1 0 0 0 0,1 0 0 0 0,0 1 0 0 0,-1-1 0 0 0,1 1 1 0 0,0-1-1 0 0,1 1 0 0 0,-4 4 0 0 0,2 0-7 0 0,0 1-1 0 0,0 0 1 0 0,0 0 0 0 0,1 0-1 0 0,0 0 1 0 0,1 1 0 0 0,0-1 0 0 0,0 0-1 0 0,1 1 1 0 0,0-1 0 0 0,2 16-1 0 0,0-13-309 0 0,0-1 0 0 0,1 1-1 0 0,0-1 1 0 0,0 0 0 0 0,1 0-1 0 0,0-1 1 0 0,1 1 0 0 0,0-1 0 0 0,7 10-1 0 0,-11-18-234 0 0,-1 0-1 0 0,1 0 0 0 0,0 0 1 0 0,0 0-1 0 0,0 0 1 0 0,1 0-1 0 0,-1 0 0 0 0,0 0 1 0 0,0 0-1 0 0,0-1 1 0 0,1 1-1 0 0,-1 0 0 0 0,2 0 1 0 0,-2-1 34 0 0,-1 0-1 0 0,0 0 1 0 0,0 0 0 0 0,0 0 0 0 0,0 0 0 0 0,0 0 0 0 0,1 0-1 0 0,-1 0 1 0 0,0 0 0 0 0,0 0 0 0 0,0 0 0 0 0,0 0 0 0 0,0 0-1 0 0,1 0 1 0 0,-1 0 0 0 0,0 0 0 0 0,0 0 0 0 0,0 0-1 0 0,0 0 1 0 0,0 0 0 0 0,1-1 0 0 0,-1 1 0 0 0,0 0 0 0 0,0 0-1 0 0,0 0 1 0 0,0 0 0 0 0,0 0 0 0 0,0 0 0 0 0,0 0 0 0 0,0-1-1 0 0,1 1 1 0 0,-1 0 0 0 0,0 0 0 0 0,0 0 0 0 0,0 0 0 0 0,0 0-1 0 0,0-1 1 0 0,0 1 0 0 0,0 0 0 0 0,-4-13-1972 0 0,0 4 977 0 0,-1 0 0 0 0,-1 1 0 0 0,-12-16-1 0 0,-24-21 525 0 0,13 16 2644 0 0,29 29-2017 0 0,0 0-1 0 0,0-1 1 0 0,-1 1-1 0 0,1 0 1 0 0,0 0 0 0 0,0 0-1 0 0,0-1 1 0 0,0 1-1 0 0,-1 0 1 0 0,1 0-1 0 0,0-1 1 0 0,0 1 0 0 0,0 0-1 0 0,0-1 1 0 0,0 1-1 0 0,0 0 1 0 0,0 0 0 0 0,0-1-1 0 0,-1 1 1 0 0,1 0-1 0 0,0-1 1 0 0,0 1 0 0 0,0 0-1 0 0,0 0 1 0 0,1-1-1 0 0,-1 1 1 0 0,0 0-1 0 0,0-1 1 0 0,0 1 0 0 0,0 0-1 0 0,0-1 1 0 0,10-4 1448 0 0,20 0-886 0 0,-23 5-415 0 0,77-7 216 0 0,-48 7-5482 0 0,-13 1-642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36.943"/>
    </inkml:context>
    <inkml:brush xml:id="br0">
      <inkml:brushProperty name="width" value="0.05" units="cm"/>
      <inkml:brushProperty name="height" value="0.05" units="cm"/>
      <inkml:brushProperty name="color" value="#00A0D7"/>
    </inkml:brush>
  </inkml:definitions>
  <inkml:trace contextRef="#ctx0" brushRef="#br0">178 92 3823 0 0,'-1'-2'144'0'0,"0"-1"0"0"0,0 1-1 0 0,0-1 1 0 0,0 1 0 0 0,0 0-1 0 0,-1-1 1 0 0,0 1 0 0 0,1 0-1 0 0,-1 0 1 0 0,0 0 0 0 0,0 0-1 0 0,0 0 1 0 0,0 0 0 0 0,-4-2-1 0 0,-3-2 967 0 0,-1 0 0 0 0,-12-5-1 0 0,17 9-695 0 0,0 0-1 0 0,0 0 0 0 0,0 1 0 0 0,0 0 1 0 0,0 0-1 0 0,0 0 0 0 0,0 1 0 0 0,0-1 0 0 0,0 1 1 0 0,-9 1-1 0 0,12-1-274 0 0,0 1 1 0 0,0-1-1 0 0,0 1 0 0 0,0-1 1 0 0,-1 1-1 0 0,1 0 1 0 0,0-1-1 0 0,1 1 0 0 0,-1 0 1 0 0,0 0-1 0 0,0 1 1 0 0,0-1-1 0 0,1 0 0 0 0,-1 1 1 0 0,0-1-1 0 0,1 1 1 0 0,-1-1-1 0 0,1 1 0 0 0,0 0 1 0 0,-1-1-1 0 0,1 1 0 0 0,0 0 1 0 0,0 0-1 0 0,0 0 1 0 0,1 0-1 0 0,-1 0 0 0 0,0 0 1 0 0,0 3-1 0 0,1-3-68 0 0,0 0 0 0 0,-1 0 1 0 0,1 0-1 0 0,1 0 0 0 0,-1 0 0 0 0,0 1 0 0 0,0-1 0 0 0,1 0 0 0 0,-1 0 0 0 0,1 0 1 0 0,0 0-1 0 0,-1 0 0 0 0,1 0 0 0 0,0 0 0 0 0,0 0 0 0 0,0 0 0 0 0,1-1 0 0 0,-1 1 1 0 0,0 0-1 0 0,1-1 0 0 0,-1 1 0 0 0,1-1 0 0 0,-1 1 0 0 0,1-1 0 0 0,0 0 0 0 0,0 1 1 0 0,-1-1-1 0 0,1 0 0 0 0,4 1 0 0 0,-1 0-36 0 0,0 0 0 0 0,-1 0-1 0 0,1 0 1 0 0,0-1 0 0 0,1 0 0 0 0,-1 0 0 0 0,0-1 0 0 0,0 1 0 0 0,0-1-1 0 0,0 0 1 0 0,7-1 0 0 0,-4-1-42 0 0,0 0 1 0 0,-1 0-1 0 0,1-1 0 0 0,-1 0 0 0 0,1 0 1 0 0,-1-1-1 0 0,0 1 0 0 0,7-6 0 0 0,-12 7-40 0 0,1 0 0 0 0,0 0-1 0 0,-1 0 1 0 0,1 0-1 0 0,-1-1 1 0 0,0 1 0 0 0,0-1-1 0 0,0 1 1 0 0,0-1 0 0 0,0 0-1 0 0,0 0 1 0 0,-1 0-1 0 0,1 1 1 0 0,-1-2 0 0 0,0 1-1 0 0,0 0 1 0 0,0 0-1 0 0,-1 0 1 0 0,1 0 0 0 0,-1-1-1 0 0,1 1 1 0 0,-1-4 0 0 0,0 6 45 0 0,0 0 1 0 0,0 0 0 0 0,-1 0 0 0 0,1 0 0 0 0,0 0-1 0 0,0 0 1 0 0,-1 0 0 0 0,1 0 0 0 0,-1 0 0 0 0,1 1-1 0 0,-1-1 1 0 0,1 0 0 0 0,-1 0 0 0 0,0 0-1 0 0,1 1 1 0 0,-1-1 0 0 0,0 0 0 0 0,1 0 0 0 0,-1 1-1 0 0,0-1 1 0 0,0 1 0 0 0,0-1 0 0 0,0 1 0 0 0,0-1-1 0 0,1 1 1 0 0,-1 0 0 0 0,0-1 0 0 0,0 1 0 0 0,0 0-1 0 0,0 0 1 0 0,0-1 0 0 0,0 1 0 0 0,0 0 0 0 0,0 0-1 0 0,0 0 1 0 0,0 0 0 0 0,0 0 0 0 0,0 1 0 0 0,0-1-1 0 0,0 0 1 0 0,0 0 0 0 0,0 1 0 0 0,-1 0 0 0 0,-1-1 36 0 0,0 1-1 0 0,0 0 1 0 0,0 0 0 0 0,1 1 0 0 0,-1-1 0 0 0,1 0 0 0 0,-1 1 0 0 0,1 0 0 0 0,-1-1 0 0 0,1 1 0 0 0,0 0-1 0 0,0 0 1 0 0,0 1 0 0 0,-2 2 0 0 0,3-4-12 0 0,0 0-1 0 0,1 0 1 0 0,-1 0-1 0 0,1 1 1 0 0,-1-1-1 0 0,1 0 1 0 0,-1 0-1 0 0,1 1 1 0 0,0-1-1 0 0,-1 0 1 0 0,1 1-1 0 0,0-1 1 0 0,0 0-1 0 0,0 1 1 0 0,0-1-1 0 0,1 0 1 0 0,-1 1-1 0 0,0-1 1 0 0,0 0-1 0 0,1 1 1 0 0,0 1-1 0 0,0-2-8 0 0,0 1 0 0 0,0-1 0 0 0,0 1 0 0 0,1-1-1 0 0,-1 0 1 0 0,0 1 0 0 0,1-1 0 0 0,-1 0 0 0 0,1 0 0 0 0,-1 0-1 0 0,1 0 1 0 0,-1 0 0 0 0,4 1 0 0 0,0-1-35 0 0,1 1 0 0 0,-1 0 0 0 0,0-1 0 0 0,1 0 0 0 0,-1-1 0 0 0,1 1 0 0 0,-1-1 0 0 0,1 0 0 0 0,7-1 0 0 0,-5 0-223 0 0,-1-1 0 0 0,0 0 0 0 0,0 0 0 0 0,0-1 0 0 0,-1 0 0 0 0,1 0 0 0 0,9-6 0 0 0,-12 6-32 0 0,-1 1 1 0 0,0-1-1 0 0,0 1 1 0 0,0-1-1 0 0,0 0 1 0 0,-1 0-1 0 0,1 0 1 0 0,-1-1-1 0 0,0 1 1 0 0,0 0-1 0 0,0-1 1 0 0,0 0-1 0 0,0 1 1 0 0,-1-1-1 0 0,2-5 1 0 0,-3 9 267 0 0,0 0-1 0 0,0-1 1 0 0,0 1-1 0 0,1-1 1 0 0,-1 1-1 0 0,0-1 1 0 0,0 1-1 0 0,0 0 1 0 0,0-1 0 0 0,0 1-1 0 0,0-1 1 0 0,0 1-1 0 0,0-1 1 0 0,0 1-1 0 0,0-1 1 0 0,-1 1 0 0 0,1 0-1 0 0,0-1 1 0 0,0 1-1 0 0,0-1 1 0 0,0 1-1 0 0,-1 0 1 0 0,1-1 0 0 0,0 1-1 0 0,0 0 1 0 0,-1-1-1 0 0,1 1 1 0 0,0 0-1 0 0,-1-1 1 0 0,1 1 0 0 0,-1 0 25 0 0,1 0 1 0 0,-1 0 0 0 0,1 0 0 0 0,-1 0-1 0 0,1 0 1 0 0,0 0 0 0 0,-1 0 0 0 0,1 0-1 0 0,-1 0 1 0 0,1 0 0 0 0,0 1 0 0 0,-1-1-1 0 0,1 0 1 0 0,0 0 0 0 0,-1 0 0 0 0,1 1-1 0 0,0-1 1 0 0,-1 0 0 0 0,1 0 0 0 0,0 1-1 0 0,-1-1 1 0 0,1 0 0 0 0,0 1 0 0 0,0-1-1 0 0,-1 0 1 0 0,1 1 0 0 0,0-1 0 0 0,0 1-1 0 0,0-1 1 0 0,0 0 0 0 0,-1 2 0 0 0,0 2 279 0 0,-1 0 0 0 0,1 0 1 0 0,0 0-1 0 0,0 1 0 0 0,0-1 1 0 0,1 0-1 0 0,0 1 1 0 0,0-1-1 0 0,0 0 0 0 0,1 8 1 0 0,2 3 394 0 0,8 26 1 0 0,-7-29-546 0 0,0 0 1 0 0,-1 1 0 0 0,1 12-1 0 0,-4-25-146 0 0,0 0-1 0 0,0 1 0 0 0,0-1 1 0 0,0 0-1 0 0,0 0 0 0 0,0 0 1 0 0,0 1-1 0 0,0-1 0 0 0,0 0 1 0 0,0 0-1 0 0,0 1 0 0 0,0-1 1 0 0,0 0-1 0 0,0 0 0 0 0,0 0 1 0 0,0 1-1 0 0,0-1 0 0 0,0 0 1 0 0,-1 0-1 0 0,1 0 0 0 0,0 1 1 0 0,0-1-1 0 0,0 0 1 0 0,0 0-1 0 0,0 0 0 0 0,-1 0 1 0 0,1 1-1 0 0,0-1 0 0 0,0 0 1 0 0,0 0-1 0 0,-1 0 0 0 0,1 0 1 0 0,0 0-1 0 0,0 0 0 0 0,0 0 1 0 0,-1 0-1 0 0,1 1 0 0 0,0-1 1 0 0,-1 0-1 0 0,-11-3 5 0 0,-10-10-28 0 0,18 10-11 0 0,0 1-1 0 0,1-1 1 0 0,-1 0-1 0 0,1 0 1 0 0,0 0-1 0 0,-4-5 1 0 0,7 7 16 0 0,-1 0 0 0 0,1 1 0 0 0,0-1 0 0 0,-1 0 0 0 0,1 1 0 0 0,0-1 0 0 0,-1 0 0 0 0,1 0 0 0 0,0 0 0 0 0,0 1 0 0 0,-1-1 0 0 0,1 0 0 0 0,0 0 0 0 0,0 0 0 0 0,0 1 0 0 0,0-1 0 0 0,0 0 0 0 0,0 0 0 0 0,1 0 0 0 0,-1 0 1 0 0,0 1-1 0 0,0-1 0 0 0,1 0 0 0 0,-1 0 0 0 0,0 1 0 0 0,1-1 0 0 0,-1 0 0 0 0,0 0 0 0 0,1 1 0 0 0,-1-1 0 0 0,1 0 0 0 0,0 1 0 0 0,-1-1 0 0 0,1 1 0 0 0,-1-1 0 0 0,1 1 0 0 0,0-1 0 0 0,-1 1 0 0 0,1-1 0 0 0,0 1 0 0 0,1-1 0 0 0,3-2-321 0 0,0 0 0 0 0,0 1 0 0 0,1-1 1 0 0,7-1-1 0 0,3 0-4239 0 0,-3 3-662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37.411"/>
    </inkml:context>
    <inkml:brush xml:id="br0">
      <inkml:brushProperty name="width" value="0.05" units="cm"/>
      <inkml:brushProperty name="height" value="0.05" units="cm"/>
      <inkml:brushProperty name="color" value="#00A0D7"/>
    </inkml:brush>
  </inkml:definitions>
  <inkml:trace contextRef="#ctx0" brushRef="#br0">36 150 5815 0 0,'4'-9'976'0'0,"-1"0"1"0"0,2 0-1 0 0,-1 0 0 0 0,1 1 0 0 0,0-1 0 0 0,11-12 0 0 0,6-9 1286 0 0,-20 26-2035 0 0,1-1 61 0 0,-1 1 0 0 0,1 0 0 0 0,0 0-1 0 0,0 0 1 0 0,0 1 0 0 0,0-1 0 0 0,0 1 0 0 0,1-1-1 0 0,5-2 1 0 0,-9 6-253 0 0,0 0-1 0 0,0 0 1 0 0,1 0-1 0 0,-1 0 1 0 0,0 0-1 0 0,0 0 1 0 0,1 0-1 0 0,-1 0 1 0 0,0 0-1 0 0,0 0 1 0 0,0 0-1 0 0,1 0 1 0 0,-1 0-1 0 0,0 0 1 0 0,0 1-1 0 0,0-1 1 0 0,1 0-1 0 0,-1 0 1 0 0,0 0-1 0 0,0 0 1 0 0,0 1-1 0 0,0-1 1 0 0,1 0-1 0 0,-1 0 1 0 0,0 0-1 0 0,0 1 1 0 0,0-1-1 0 0,0 0 1 0 0,0 0-1 0 0,0 1 1 0 0,0-1-1 0 0,0 0 1 0 0,0 0-1 0 0,1 0 1 0 0,-1 1-1 0 0,0-1 1 0 0,0 0-1 0 0,0 0 1 0 0,0 1-1 0 0,-1-1 1 0 0,1 0-1 0 0,0 0 1 0 0,0 1-1 0 0,0-1 1 0 0,0 0-1 0 0,0 1 1 0 0,-1 18 455 0 0,0-13-138 0 0,1 109 1389 0 0,0-99-1734 0 0,0 0 0 0 0,-1-1 0 0 0,-5 26 0 0 0,4-34-519 0 0,1-1-1 0 0,-1 0 0 0 0,0 0 0 0 0,0 0 1 0 0,-1 0-1 0 0,0 0 0 0 0,0-1 0 0 0,0 1 1 0 0,-1-1-1 0 0,1 0 0 0 0,-9 9 0 0 0,11-14 226 0 0,0 1-1 0 0,1 0 1 0 0,-1 0-1 0 0,0-1 1 0 0,0 1 0 0 0,0 0-1 0 0,0-1 1 0 0,0 1-1 0 0,0-1 1 0 0,0 1-1 0 0,0-1 1 0 0,0 0-1 0 0,0 1 1 0 0,-1-1 0 0 0,1 0-1 0 0,0 0 1 0 0,0 0-1 0 0,0 0 1 0 0,0 0-1 0 0,0 0 1 0 0,-1 0-1 0 0,0 0 1 0 0,-1-1-20 0 0,0 0 1 0 0,0-1-1 0 0,0 1 1 0 0,1-1-1 0 0,-1 0 0 0 0,-4-2 1 0 0,-7-6 586 0 0,8 6 821 0 0,0 0 1 0 0,0 0-1 0 0,-6-6 0 0 0,13 9-663 0 0,0 1 0 0 0,1-1-1 0 0,-1 1 1 0 0,1-1-1 0 0,-1 1 1 0 0,1-1-1 0 0,-1 1 1 0 0,1 0 0 0 0,1 0-1 0 0,136-2 4023 0 0,-103 1-4131 0 0,6 0-397 0 0,-15-3-5623 0 0,-16 1-939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38.622"/>
    </inkml:context>
    <inkml:brush xml:id="br0">
      <inkml:brushProperty name="width" value="0.05" units="cm"/>
      <inkml:brushProperty name="height" value="0.05" units="cm"/>
      <inkml:brushProperty name="color" value="#00A0D7"/>
    </inkml:brush>
  </inkml:definitions>
  <inkml:trace contextRef="#ctx0" brushRef="#br0">104 332 6159 0 0,'-1'0'8'0'0,"1"0"0"0"0,-1 1-1 0 0,1-1 1 0 0,0 0-1 0 0,-1 0 1 0 0,1 0 0 0 0,-1 0-1 0 0,1 0 1 0 0,0 0-1 0 0,-1 1 1 0 0,1-1 0 0 0,-1 0-1 0 0,1 0 1 0 0,0 0-1 0 0,-1 1 1 0 0,1-1 0 0 0,0 0-1 0 0,0 1 1 0 0,-1-1-1 0 0,1 0 1 0 0,0 1 0 0 0,0-1-1 0 0,-1 0 1 0 0,1 1-1 0 0,0-1 1 0 0,0 0 0 0 0,0 1-1 0 0,-1-1 1 0 0,1 1-1 0 0,0-1 1 0 0,0 0 0 0 0,0 1-1 0 0,0-1 1 0 0,0 1-1 0 0,1 0 13 0 0,-1 0-1 0 0,1 0 0 0 0,-1 0 1 0 0,1 0-1 0 0,0 0 0 0 0,-1 0 1 0 0,1 0-1 0 0,0-1 0 0 0,0 1 1 0 0,0 0-1 0 0,0-1 1 0 0,1 2-1 0 0,37 17 268 0 0,-37-18-284 0 0,29 10 147 0 0,0-1-1 0 0,1-1 1 0 0,47 6-1 0 0,104 4 906 0 0,-129-14-810 0 0,644 17 5353 0 0,-526-26-5030 0 0,175-26 0 0 0,113-66-64 0 0,-411 83-486 0 0,0-2 0 0 0,-1-2 0 0 0,78-40 0 0 0,-121 55-36 0 0,-1-1 1 0 0,1 0-1 0 0,-1 0 0 0 0,0 0 0 0 0,0-1 0 0 0,0 0 0 0 0,0 1 0 0 0,-1-1 1 0 0,4-6-1 0 0,-6 9 5 0 0,0-1 1 0 0,0 1-1 0 0,-1-1 1 0 0,1 1-1 0 0,-1-1 1 0 0,1 1-1 0 0,-1-1 0 0 0,1 0 1 0 0,-1 1-1 0 0,0-1 1 0 0,0 0-1 0 0,0 1 1 0 0,0-1-1 0 0,0 0 1 0 0,0 1-1 0 0,0-1 1 0 0,0 1-1 0 0,-1-1 1 0 0,1 0-1 0 0,-1 1 1 0 0,1-1-1 0 0,-1 1 1 0 0,0-1-1 0 0,1 1 1 0 0,-1-1-1 0 0,0 1 0 0 0,0-1 1 0 0,0 1-1 0 0,0 0 1 0 0,0 0-1 0 0,0-1 1 0 0,-3 0-1 0 0,-4-4-35 0 0,0 1 0 0 0,0 0 0 0 0,0 1-1 0 0,-1-1 1 0 0,1 2 0 0 0,-1-1 0 0 0,0 1 0 0 0,-11-2 0 0 0,5 1-7 0 0,-61-16-523 0 0,-147-20 0 0 0,-81 15-386 0 0,-197 12 247 0 0,0 39 1082 0 0,-91 67 75 0 0,561-86-397 0 0,0 2 0 0 0,-31 13-1 0 0,53-18-27 0 0,-1 1-1 0 0,1-1 1 0 0,0 1-1 0 0,1 1 1 0 0,-1 0 0 0 0,1 0-1 0 0,1 1 1 0 0,-1-1-1 0 0,1 2 1 0 0,-9 10-1 0 0,14-15 7 0 0,0-1-1 0 0,0 1 0 0 0,1 0 0 0 0,-1 0 1 0 0,1 0-1 0 0,0 0 0 0 0,-1 0 1 0 0,2 1-1 0 0,-1-1 0 0 0,0 0 0 0 0,0 0 1 0 0,1 1-1 0 0,0-1 0 0 0,0 0 1 0 0,0 0-1 0 0,0 1 0 0 0,0-1 0 0 0,2 5 1 0 0,-1-2 49 0 0,1-1 0 0 0,1 0 0 0 0,-1 0-1 0 0,0-1 1 0 0,1 1 0 0 0,0 0 0 0 0,0-1 0 0 0,1 0 0 0 0,-1 0 0 0 0,8 7 0 0 0,2 0 141 0 0,0-1-1 0 0,0 0 1 0 0,1-1-1 0 0,1 0 1 0 0,-1-1 0 0 0,1-1-1 0 0,28 10 1 0 0,9-2 288 0 0,56 11 0 0 0,75 5 318 0 0,1-7 0 0 0,0-8 1 0 0,315-14-1 0 0,-101-37-1100 0 0,-173 6-3333 0 0,-178 22-604 0 0,1 1-1112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0.207"/>
    </inkml:context>
    <inkml:brush xml:id="br0">
      <inkml:brushProperty name="width" value="0.05" units="cm"/>
      <inkml:brushProperty name="height" value="0.05" units="cm"/>
      <inkml:brushProperty name="color" value="#00A0D7"/>
    </inkml:brush>
  </inkml:definitions>
  <inkml:trace contextRef="#ctx0" brushRef="#br0">1 0 7975 0 0,'20'6'2279'0'0,"1"-2"0"0"0,35 3-1 0 0,219 3 176 0 0,-261-9-2440 0 0,-11-1-29 0 0,3 0-593 0 0,0 0-1 0 0,1 0 1 0 0,-1 1-1 0 0,9 2 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0.350"/>
    </inkml:context>
    <inkml:brush xml:id="br0">
      <inkml:brushProperty name="width" value="0.05" units="cm"/>
      <inkml:brushProperty name="height" value="0.05" units="cm"/>
      <inkml:brushProperty name="color" value="#00A0D7"/>
    </inkml:brush>
  </inkml:definitions>
  <inkml:trace contextRef="#ctx0" brushRef="#br0">45 0 5903 0 0,'-12'7'210'0'0,"8"-5"-158"0"0,1 0 0 0 0,0 0-1 0 0,-1 1 1 0 0,1-1 0 0 0,0 1 0 0 0,0-1 0 0 0,-3 4-1 0 0,6-4 219 0 0,-1 0 0 0 0,0 0 0 0 0,1-1-1 0 0,0 1 1 0 0,-1 0 0 0 0,1 0 0 0 0,0-1-1 0 0,0 1 1 0 0,0 0 0 0 0,0 0 0 0 0,0 2-1 0 0,0 5 309 0 0,-1 47 954 0 0,3-1 0 0 0,9 63 0 0 0,-11-115-1579 0 0,1 7 164 0 0,1 0 0 0 0,6 17 0 0 0,-8-26-176 0 0,0 1-1 0 0,1-1 1 0 0,-1 1-1 0 0,1-1 1 0 0,-1 0-1 0 0,1 1 1 0 0,0-1-1 0 0,-1 0 1 0 0,1 0-1 0 0,0 1 1 0 0,0-1-1 0 0,0 0 1 0 0,0 0-1 0 0,0 0 1 0 0,0 0-1 0 0,1 0 1 0 0,-1 0 0 0 0,0 0-1 0 0,0-1 1 0 0,1 1-1 0 0,-1 0 1 0 0,0-1-1 0 0,1 1 1 0 0,-1-1-1 0 0,0 1 1 0 0,1-1-1 0 0,2 1 1 0 0,5-4-3312 0 0,0-3-1028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0.753"/>
    </inkml:context>
    <inkml:brush xml:id="br0">
      <inkml:brushProperty name="width" value="0.05" units="cm"/>
      <inkml:brushProperty name="height" value="0.05" units="cm"/>
      <inkml:brushProperty name="color" value="#00A0D7"/>
    </inkml:brush>
  </inkml:definitions>
  <inkml:trace contextRef="#ctx0" brushRef="#br0">15 17 4831 0 0,'1'2'35'0'0,"-1"0"0"0"0,1 0-1 0 0,-1 0 1 0 0,1 0 0 0 0,-1 0-1 0 0,0 0 1 0 0,0 1 0 0 0,0-1-1 0 0,0 0 1 0 0,0 0 0 0 0,0 0-1 0 0,-1 0 1 0 0,1 0 0 0 0,-2 3-1 0 0,2-2 196 0 0,-1-1 0 0 0,1 0 0 0 0,-1 0 0 0 0,1 0 0 0 0,0 0 0 0 0,-1 1-1 0 0,2 2 1 0 0,-2 6 243 0 0,-2 20 414 0 0,-2 32 2442 0 0,3 121-1 0 0,10-144-1992 0 0,-6-47-902 0 0,-1-8-358 0 0,-8-147-759 0 0,1 78 24 0 0,7 67 591 0 0,-1 1 1 0 0,6-27-1 0 0,-4 35 63 0 0,-2 6 6 0 0,0-1-1 0 0,1 1 0 0 0,0-1 0 0 0,0 1 1 0 0,0 0-1 0 0,0 0 0 0 0,0-1 0 0 0,0 1 1 0 0,0 0-1 0 0,1 0 0 0 0,-1 0 0 0 0,1 0 1 0 0,-1 0-1 0 0,1 1 0 0 0,0-1 0 0 0,0 0 1 0 0,0 1-1 0 0,0-1 0 0 0,0 1 0 0 0,0 0 1 0 0,0 0-1 0 0,0 0 0 0 0,1 0 0 0 0,-1 0 1 0 0,0 0-1 0 0,1 0 0 0 0,-1 1 1 0 0,1-1-1 0 0,-1 1 0 0 0,0 0 0 0 0,1 0 1 0 0,3 0-1 0 0,2 0 47 0 0,0 0 0 0 0,0 1 0 0 0,1 0 1 0 0,-1 0-1 0 0,0 1 0 0 0,0 0 0 0 0,-1 1 0 0 0,12 5 1 0 0,-13-6 6 0 0,-1 2 1 0 0,1-1-1 0 0,-1 1 1 0 0,1 0 0 0 0,-1 0-1 0 0,-1 0 1 0 0,1 1 0 0 0,-1 0-1 0 0,1 0 1 0 0,-1 0 0 0 0,6 10-1 0 0,-9-12-44 0 0,0-1-1 0 0,0 0 1 0 0,0 0 0 0 0,0 1-1 0 0,0-1 1 0 0,0 0 0 0 0,-1 1-1 0 0,1-1 1 0 0,-1 1-1 0 0,1-1 1 0 0,-1 1 0 0 0,0-1-1 0 0,0 1 1 0 0,-1-1-1 0 0,1 1 1 0 0,0-1 0 0 0,-1 1-1 0 0,1-1 1 0 0,-1 1 0 0 0,0-1-1 0 0,0 0 1 0 0,0 1-1 0 0,0-1 1 0 0,0 0 0 0 0,0 0-1 0 0,-1 0 1 0 0,1 0 0 0 0,-1 0-1 0 0,0 0 1 0 0,1 0-1 0 0,-1 0 1 0 0,0-1 0 0 0,-2 2-1 0 0,0 0 29 0 0,-1 0 0 0 0,0-1 1 0 0,1 0-1 0 0,-1 0 0 0 0,0 0 0 0 0,0 0 0 0 0,0-1 0 0 0,0 0 0 0 0,-1 0 0 0 0,1 0 1 0 0,0 0-1 0 0,0-1 0 0 0,-1 0 0 0 0,1 0 0 0 0,-10-2 0 0 0,11 1-8 0 0,0 1 1 0 0,-1-1-1 0 0,1 0 0 0 0,-1-1 0 0 0,1 1 0 0 0,0-1 1 0 0,0 0-1 0 0,0 0 0 0 0,0 0 0 0 0,0 0 1 0 0,0-1-1 0 0,1 1 0 0 0,-1-1 0 0 0,1 0 0 0 0,0 0 1 0 0,-1 0-1 0 0,1-1 0 0 0,-4-6 0 0 0,6 8-95 0 0,1 1 0 0 0,-1-1-1 0 0,0 0 1 0 0,1 0 0 0 0,-1 0 0 0 0,1 0-1 0 0,0-1 1 0 0,-1 1 0 0 0,1 0-1 0 0,0 0 1 0 0,0 0 0 0 0,0 0 0 0 0,1 0-1 0 0,-1 0 1 0 0,1 0 0 0 0,-1 0-1 0 0,1 0 1 0 0,-1 0 0 0 0,1 0 0 0 0,0 0-1 0 0,0 0 1 0 0,0 0 0 0 0,0 1-1 0 0,0-1 1 0 0,2-2 0 0 0,0 1-316 0 0,0-1-1 0 0,0 1 1 0 0,0 0 0 0 0,1 0 0 0 0,-1 0 0 0 0,1 1-1 0 0,0-1 1 0 0,-1 1 0 0 0,1 0 0 0 0,8-4 0 0 0,5 2-4889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1.176"/>
    </inkml:context>
    <inkml:brush xml:id="br0">
      <inkml:brushProperty name="width" value="0.05" units="cm"/>
      <inkml:brushProperty name="height" value="0.05" units="cm"/>
      <inkml:brushProperty name="color" value="#00A0D7"/>
    </inkml:brush>
  </inkml:definitions>
  <inkml:trace contextRef="#ctx0" brushRef="#br0">0 206 5783 0 0,'664'-58'3266'0'0,"-568"48"-2388"0"0,111-6 822 0 0,-58 6-416 0 0,74-1 189 0 0,-81 6-754 0 0,224-10 337 0 0,-36 0-352 0 0,-221 9-505 0 0,62-5-104 0 0,-111 6-297 0 0,60-8 661 0 0,-94 9-1421 0 0,0-1 1 0 0,38-14-1 0 0,-57 16-2720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09:57:10.363"/>
    </inkml:context>
    <inkml:brush xml:id="br0">
      <inkml:brushProperty name="width" value="0.05" units="cm"/>
      <inkml:brushProperty name="height" value="0.05" units="cm"/>
      <inkml:brushProperty name="color" value="#00A0D7"/>
    </inkml:brush>
  </inkml:definitions>
  <inkml:trace contextRef="#ctx0" brushRef="#br0">52 79 4831 0 0,'-6'26'951'0'0,"-14"32"0"0"0,11-32-66 0 0,-7 29 0 0 0,34-97-629 0 0,-3-6-946 0 0,10-59-1 0 0,-19 81 392 0 0,-6 25 281 0 0,0 0-1 0 0,0 0 1 0 0,0 0-1 0 0,1 0 1 0 0,-1 0 0 0 0,0 0-1 0 0,1 0 1 0 0,-1 0-1 0 0,1 0 1 0 0,-1 0-1 0 0,1 0 1 0 0,-1 1-1 0 0,2-2 1 0 0,-2 2 13 0 0,0 0 1 0 0,0 0 0 0 0,0 0-1 0 0,1 0 1 0 0,-1 0 0 0 0,0-1-1 0 0,0 1 1 0 0,0 0 0 0 0,1 0 0 0 0,-1 1-1 0 0,0-1 1 0 0,0 0 0 0 0,0 0-1 0 0,1 0 1 0 0,-1 0 0 0 0,0 0-1 0 0,0 0 1 0 0,0 0 0 0 0,1 0-1 0 0,-1 0 1 0 0,0 0 0 0 0,0 0-1 0 0,0 1 1 0 0,0-1 0 0 0,1 0 0 0 0,-1 0-1 0 0,0 0 1 0 0,0 0 0 0 0,0 0-1 0 0,0 1 1 0 0,0-1 0 0 0,0 0-1 0 0,1 0 1 0 0,-1 0 0 0 0,0 1-1 0 0,1 2 22 0 0,1 0 0 0 0,-1 0-1 0 0,0 0 1 0 0,0 0 0 0 0,0 0-1 0 0,0 5 1 0 0,29 161 2864 0 0,-30-168-2834 0 0,1 1 0 0 0,-1-1 0 0 0,0 1 0 0 0,1-1 0 0 0,-1 0 0 0 0,0 1 0 0 0,1-1 1 0 0,0 0-1 0 0,-1 1 0 0 0,1-1 0 0 0,0 0 0 0 0,0 0 0 0 0,0 1 0 0 0,-1-1 0 0 0,1 0 0 0 0,0 0 0 0 0,1 0 0 0 0,-1 0 0 0 0,2 1 0 0 0,-2-2-18 0 0,0 1 0 0 0,0-1 0 0 0,0 0 0 0 0,1 0 0 0 0,-1 0 0 0 0,0 0 0 0 0,0 0 0 0 0,0 0 1 0 0,1 0-1 0 0,-1 0 0 0 0,0 0 0 0 0,0 0 0 0 0,0-1 0 0 0,0 1 0 0 0,0 0 0 0 0,1-1 0 0 0,-1 1 0 0 0,1-2 1 0 0,3-1-53 0 0,0 0 0 0 0,0 0 1 0 0,-1-1-1 0 0,0 0 0 0 0,0 0 1 0 0,0 0-1 0 0,0 0 0 0 0,4-8 1 0 0,1-1-661 0 0,-2-1 0 0 0,0 0 0 0 0,7-19 0 0 0,-10 24 489 0 0,-2-1 0 0 0,1 1 0 0 0,-1 0 0 0 0,-1-1 0 0 0,1 1 0 0 0,-1-17 0 0 0,-1 26 197 0 0,0 0 0 0 0,0 0 0 0 0,0 0 0 0 0,0 0-1 0 0,0-1 1 0 0,0 1 0 0 0,0 0 0 0 0,0 0-1 0 0,0 0 1 0 0,0 0 0 0 0,0 0 0 0 0,0 0 0 0 0,0 0-1 0 0,0 0 1 0 0,0-1 0 0 0,0 1 0 0 0,0 0-1 0 0,0 0 1 0 0,0 0 0 0 0,0 0 0 0 0,0 0 0 0 0,0 0-1 0 0,0 0 1 0 0,0 0 0 0 0,0 0 0 0 0,0 0 0 0 0,0-1-1 0 0,0 1 1 0 0,0 0 0 0 0,-1 0 0 0 0,1 0-1 0 0,0 0 1 0 0,0 0 0 0 0,0 0 0 0 0,0 0 0 0 0,0 0-1 0 0,0 0 1 0 0,0 0 0 0 0,0 0 0 0 0,0 0-1 0 0,0 0 1 0 0,-1 0 0 0 0,1 0 0 0 0,0 0 0 0 0,0 0-1 0 0,0 0 1 0 0,0 0 0 0 0,0 0 0 0 0,0 0 0 0 0,-5 4 174 0 0,-2 9 234 0 0,-60 141 4656 0 0,61-141-4894 0 0,4-11-83 0 0,1 0 0 0 0,0 1 0 0 0,0-1 0 0 0,0 1 0 0 0,0-1 0 0 0,0 1 0 0 0,0 3 0 0 0,2-7-44 0 0,0 1 0 0 0,0 0 1 0 0,0-1-1 0 0,0 1 0 0 0,0 0 0 0 0,0-1 0 0 0,-1 1 0 0 0,1-1 0 0 0,0 0 0 0 0,0 1 0 0 0,0-1 0 0 0,-1 0 1 0 0,2-1-1 0 0,12-18-639 0 0,-1 0 1 0 0,-1-1 0 0 0,0-1 0 0 0,8-23-1 0 0,4-9-609 0 0,-22 51 1113 0 0,0-1 0 0 0,0 0 0 0 0,0 1 0 0 0,0-1 1 0 0,1 1-1 0 0,-1-1 0 0 0,1 1 0 0 0,0 0 0 0 0,6-5 1 0 0,-8 8 91 0 0,-1 0 1 0 0,0 0 0 0 0,1 0-1 0 0,-1 0 1 0 0,0 0-1 0 0,1 1 1 0 0,-1-1 0 0 0,0 0-1 0 0,0 0 1 0 0,1 0 0 0 0,-1 1-1 0 0,0-1 1 0 0,0 0-1 0 0,0 0 1 0 0,1 0 0 0 0,-1 1-1 0 0,0-1 1 0 0,0 0 0 0 0,0 0-1 0 0,0 1 1 0 0,1-1-1 0 0,-1 0 1 0 0,0 1 0 0 0,0-1-1 0 0,0 0 1 0 0,0 0 0 0 0,0 1-1 0 0,0-1 1 0 0,0 0-1 0 0,0 1 1 0 0,0-1 0 0 0,0 0-1 0 0,0 1 1 0 0,0-1 0 0 0,0 0-1 0 0,0 0 1 0 0,0 1-1 0 0,0-1 1 0 0,0 1 0 0 0,-1 14 385 0 0,-2 0 392 0 0,-6 22 0 0 0,-3 12 493 0 0,11-39-1033 0 0,-1-1 3 0 0,0 0 1 0 0,1 15-1 0 0,0-23-199 0 0,1 1 0 0 0,0-1 1 0 0,0 1-1 0 0,0-1 0 0 0,1 0 0 0 0,-1 1 0 0 0,0-1 1 0 0,0 1-1 0 0,1-1 0 0 0,-1 0 0 0 0,1 1 0 0 0,0-1 1 0 0,-1 0-1 0 0,1 1 0 0 0,0-1 0 0 0,-1 0 1 0 0,1 0-1 0 0,0 1 0 0 0,0-1 0 0 0,0 0 0 0 0,0 0 1 0 0,0 0-1 0 0,2 1 0 0 0,-1-2-104 0 0,-1 1 0 0 0,1-1 0 0 0,0 0 0 0 0,-1 1 0 0 0,1-1 0 0 0,0 0 0 0 0,-1 0 0 0 0,1 0 0 0 0,0 0 0 0 0,0 0 0 0 0,-1-1 0 0 0,1 1 0 0 0,0 0 0 0 0,-1-1 0 0 0,1 1 0 0 0,0-1 0 0 0,-1 0 0 0 0,1 0 0 0 0,-1 1 0 0 0,1-1 0 0 0,-1 0 0 0 0,0 0 0 0 0,2-2 0 0 0,5-3-721 0 0,-1 0 1 0 0,11-13-1 0 0,-16 17 591 0 0,5-6-644 0 0,-1 0 1 0 0,0 0-1 0 0,0-1 1 0 0,-1 0-1 0 0,-1 0 1 0 0,1 0-1 0 0,-1 0 1 0 0,4-14-1 0 0,-6 15 812 0 0,-1 1-1 0 0,1-1 0 0 0,-1 1 0 0 0,-1-1 0 0 0,1 0 0 0 0,-1 1 0 0 0,-2-10 0 0 0,2 17 82 0 0,0-1 0 0 0,1 1-1 0 0,-1-1 1 0 0,0 1 0 0 0,-1 0 0 0 0,1-1-1 0 0,0 1 1 0 0,0-1 0 0 0,0 1 0 0 0,0-1-1 0 0,0 1 1 0 0,0 0 0 0 0,0-1-1 0 0,-1 1 1 0 0,1-1 0 0 0,0 1 0 0 0,0 0-1 0 0,-1-1 1 0 0,1 1 0 0 0,0 0 0 0 0,0-1-1 0 0,-1 1 1 0 0,1 0 0 0 0,0 0 0 0 0,-1-1-1 0 0,0 1 1 0 0,1 0 37 0 0,-1 0 0 0 0,1 0 0 0 0,-1 0-1 0 0,1 1 1 0 0,-1-1 0 0 0,1 0 0 0 0,0 0 0 0 0,-1 1 0 0 0,1-1-1 0 0,-1 0 1 0 0,1 1 0 0 0,0-1 0 0 0,-1 0 0 0 0,1 1 0 0 0,0-1-1 0 0,-1 1 1 0 0,1-1 0 0 0,0 1 0 0 0,-12 23 2761 0 0,11-20-2520 0 0,1 0 0 0 0,-1 1 0 0 0,1-1 1 0 0,0 1-1 0 0,0-1 0 0 0,0 0 0 0 0,1 1 0 0 0,0-1 1 0 0,0 1-1 0 0,0-1 0 0 0,0 0 0 0 0,1 0 1 0 0,-1 0-1 0 0,1 0 0 0 0,2 4 0 0 0,-1-3-253 0 0,-1 0-1 0 0,0 0 0 0 0,0 0 0 0 0,0 0 1 0 0,-1 1-1 0 0,0-1 0 0 0,0 0 1 0 0,0 1-1 0 0,0 5 0 0 0,-2-7-62 0 0,0 1 0 0 0,0-1-1 0 0,0 0 1 0 0,0 0-1 0 0,0 0 1 0 0,-1 0 0 0 0,0 0-1 0 0,-3 5 1 0 0,4-7-15 0 0,0-1 1 0 0,0 1-1 0 0,0 0 1 0 0,-1 0-1 0 0,1 0 0 0 0,-1-1 1 0 0,1 1-1 0 0,-1-1 1 0 0,0 1-1 0 0,1-1 0 0 0,-1 0 1 0 0,0 1-1 0 0,0-1 1 0 0,0 0-1 0 0,0 0 0 0 0,0 0 1 0 0,-4 1-1 0 0,6-2-14 0 0,0 0 0 0 0,-1 0 0 0 0,1 0 0 0 0,0 0 0 0 0,0 0 0 0 0,-1 0 0 0 0,1 0 0 0 0,0 0 1 0 0,0 0-1 0 0,-1-1 0 0 0,1 1 0 0 0,0 0 0 0 0,-1 0 0 0 0,1 0 0 0 0,0 0 0 0 0,0 0 0 0 0,0 0 0 0 0,-1 0 0 0 0,1-1 0 0 0,0 1 0 0 0,0 0 0 0 0,-1 0 0 0 0,1 0 0 0 0,0-1 0 0 0,0 1 0 0 0,0 0 0 0 0,0 0 0 0 0,-1 0 0 0 0,1-1 0 0 0,0 1 0 0 0,-1-12-894 0 0,6-13-1754 0 0,-4 22 2106 0 0,3-10-1569 0 0,0 1 0 0 0,8-19 1 0 0,-10 27 1925 0 0,0 0 0 0 0,0 0 0 0 0,1 0 1 0 0,0 0-1 0 0,-1 0 0 0 0,1 0 0 0 0,1 1 1 0 0,-1-1-1 0 0,0 1 0 0 0,6-4 0 0 0,-3 4 948 0 0,0 1-1 0 0,1 0 0 0 0,-1 0 0 0 0,0 0 1 0 0,1 1-1 0 0,10-1 0 0 0,10-3 1929 0 0,8-2 202 0 0,-20 4-2662 0 0,1 0 1 0 0,25-10 0 0 0,-38 11-1788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1.772"/>
    </inkml:context>
    <inkml:brush xml:id="br0">
      <inkml:brushProperty name="width" value="0.05" units="cm"/>
      <inkml:brushProperty name="height" value="0.05" units="cm"/>
      <inkml:brushProperty name="color" value="#00A0D7"/>
    </inkml:brush>
  </inkml:definitions>
  <inkml:trace contextRef="#ctx0" brushRef="#br0">19 0 7919 0 0,'2'3'704'0'0,"-4"-3"-568"0"0,2 1-136 0 0,-2 1 1056 0 0,1 0 192 0 0,-1 1 32 0 0,0 4 0 0 0,-1 1-720 0 0,0 1-144 0 0,0-1-32 0 0,2 2-8 0 0,0-2-376 0 0,1-1 0 0 0,1-2 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1.581"/>
    </inkml:context>
    <inkml:brush xml:id="br0">
      <inkml:brushProperty name="width" value="0.05" units="cm"/>
      <inkml:brushProperty name="height" value="0.05" units="cm"/>
      <inkml:brushProperty name="color" value="#00A0D7"/>
    </inkml:brush>
  </inkml:definitions>
  <inkml:trace contextRef="#ctx0" brushRef="#br0">0 3 5383 0 0,'3'-1'606'0'0,"-1"0"0"0"0,0 1 0 0 0,0 0 0 0 0,1-1 0 0 0,-1 1 0 0 0,0 0-1 0 0,0 0 1 0 0,4 1 0 0 0,-2-1-228 0 0,145 8 3115 0 0,31-1 375 0 0,-163-6-6178 0 0,-10 1 51 0 0,-7-2 2222 0 0,0 0 1 0 0,0 0-1 0 0,0 0 1 0 0,0 0 0 0 0,0 0-1 0 0,0 0 1 0 0,0 0 0 0 0,0 0-1 0 0,0 0 1 0 0,-1 0 0 0 0,1 2-1055 0 0,0-2 1055 0 0,0 0-1 0 0,0 0 1 0 0,0 0 0 0 0,0 0-1 0 0,0 0 1 0 0,0 0 0 0 0,1 0-655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1.738"/>
    </inkml:context>
    <inkml:brush xml:id="br0">
      <inkml:brushProperty name="width" value="0.05" units="cm"/>
      <inkml:brushProperty name="height" value="0.05" units="cm"/>
      <inkml:brushProperty name="color" value="#00A0D7"/>
    </inkml:brush>
  </inkml:definitions>
  <inkml:trace contextRef="#ctx0" brushRef="#br0">2 1 3655 0 0,'-1'2'253'0'0,"1"0"0"0"0,0 0 0 0 0,-1 0-1 0 0,1 0 1 0 0,0 0 0 0 0,0 0-1 0 0,1 0 1 0 0,-1 0 0 0 0,0 0-1 0 0,1 2 1 0 0,1 4 281 0 0,20 129 4582 0 0,-16-110-4638 0 0,1 0 0 0 0,1-1 0 0 0,13 26 0 0 0,-21-52-527 0 0,8 15 317 0 0,-7-14-393 0 0,-1-1-1 0 0,0 0 1 0 0,0 1-1 0 0,1-1 1 0 0,-1 0 0 0 0,0 1-1 0 0,1-1 1 0 0,-1 0 0 0 0,0 0-1 0 0,1 1 1 0 0,-1-1-1 0 0,0 0 1 0 0,1 0 0 0 0,-1 1-1 0 0,0-1 1 0 0,1 0-1 0 0,-1 0 1 0 0,1 0 0 0 0,-1 0-1 0 0,0 0 1 0 0,1 0-1 0 0,-1 0 1 0 0,1 0 0 0 0,-1 0-1 0 0,1 0 1 0 0,-1 0 0 0 0,0 0-1 0 0,1 0 1 0 0,-1 0-1 0 0,1 0 1 0 0,-1 0 0 0 0,1 0-1 0 0,-1 0 1 0 0,0-1-1 0 0,1 1 1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2.122"/>
    </inkml:context>
    <inkml:brush xml:id="br0">
      <inkml:brushProperty name="width" value="0.05" units="cm"/>
      <inkml:brushProperty name="height" value="0.05" units="cm"/>
      <inkml:brushProperty name="color" value="#00A0D7"/>
    </inkml:brush>
  </inkml:definitions>
  <inkml:trace contextRef="#ctx0" brushRef="#br0">29 46 3423 0 0,'4'14'1123'0'0,"-1"0"-1"0"0,0 0 0 0 0,0 24 0 0 0,0-11-536 0 0,3 63 1578 0 0,-4-51-428 0 0,7 48 0 0 0,-8-85-1200 0 0,0-5-206 0 0,0-10-103 0 0,0-19-235 0 0,-4-47 0 0 0,1-110-404 0 0,2 185 387 0 0,1 0-1 0 0,-1 1 1 0 0,1-1-1 0 0,0 0 0 0 0,0 0 1 0 0,0 0-1 0 0,0 0 1 0 0,1 1-1 0 0,1-4 1 0 0,-2 6 24 0 0,0 0 0 0 0,-1 0 1 0 0,1 0-1 0 0,0 0 1 0 0,0 0-1 0 0,0 0 0 0 0,0 0 1 0 0,0 1-1 0 0,0-1 0 0 0,0 0 1 0 0,0 1-1 0 0,0-1 0 0 0,0 0 1 0 0,1 1-1 0 0,-1 0 0 0 0,0-1 1 0 0,0 1-1 0 0,0 0 1 0 0,1-1-1 0 0,-1 1 0 0 0,0 0 1 0 0,0 0-1 0 0,1 0 0 0 0,-1 0 1 0 0,0 0-1 0 0,0 1 0 0 0,1-1 1 0 0,-1 0-1 0 0,0 0 1 0 0,0 1-1 0 0,2 0 0 0 0,3 2 24 0 0,0-1 1 0 0,0 1-1 0 0,-1 0 0 0 0,1 1 0 0 0,-1-1 0 0 0,0 1 0 0 0,0 0 0 0 0,0 1 0 0 0,-1-1 0 0 0,1 1 1 0 0,4 6-1 0 0,-6-7 23 0 0,0 1 1 0 0,0 0 0 0 0,0-1-1 0 0,0 1 1 0 0,-1 0 0 0 0,0 0-1 0 0,0 1 1 0 0,0-1 0 0 0,0 0-1 0 0,-1 1 1 0 0,0-1 0 0 0,0 1-1 0 0,-1 7 1 0 0,0-11-15 0 0,0 1 1 0 0,0-1-1 0 0,-1 1 0 0 0,0 0 0 0 0,1-1 1 0 0,-1 1-1 0 0,0-1 0 0 0,0 0 1 0 0,0 1-1 0 0,-1-1 0 0 0,1 0 1 0 0,0 1-1 0 0,-1-1 0 0 0,0 0 1 0 0,1 0-1 0 0,-1 0 0 0 0,0-1 0 0 0,0 1 1 0 0,0 0-1 0 0,0-1 0 0 0,0 1 1 0 0,-1-1-1 0 0,1 1 0 0 0,0-1 1 0 0,-1 0-1 0 0,1 0 0 0 0,-1 0 1 0 0,1-1-1 0 0,-6 2 0 0 0,1-1 62 0 0,1 0 0 0 0,-1 0 0 0 0,0-1-1 0 0,1 1 1 0 0,-1-2 0 0 0,0 1 0 0 0,0-1 0 0 0,1 0 0 0 0,-1 0-1 0 0,-10-4 1 0 0,8 2 10 0 0,0-1-1 0 0,-14-8 0 0 0,22 11-172 0 0,-1 0-1 0 0,0 0 1 0 0,0 0-1 0 0,0-1 1 0 0,0 1-1 0 0,1-1 1 0 0,-1 1 0 0 0,1-1-1 0 0,-1 0 1 0 0,1 1-1 0 0,0-1 1 0 0,-1 0-1 0 0,1 0 1 0 0,0 0 0 0 0,0 0-1 0 0,0 0 1 0 0,0-4-1 0 0,0 5-213 0 0,1 1 0 0 0,0-1 0 0 0,0 1 0 0 0,1-1 0 0 0,-1 0 1 0 0,0 1-1 0 0,0-1 0 0 0,0 0 0 0 0,0 1 0 0 0,0-1 0 0 0,1 0 0 0 0,-1 1 0 0 0,0-1 0 0 0,1 1 0 0 0,-1-1 0 0 0,0 1 0 0 0,2-2 0 0 0,4-3-4644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2.318"/>
    </inkml:context>
    <inkml:brush xml:id="br0">
      <inkml:brushProperty name="width" value="0.05" units="cm"/>
      <inkml:brushProperty name="height" value="0.05" units="cm"/>
      <inkml:brushProperty name="color" value="#00A0D7"/>
    </inkml:brush>
  </inkml:definitions>
  <inkml:trace contextRef="#ctx0" brushRef="#br0">1 42 8663 0 0,'7'0'754'0'0,"0"0"0"0"0,0 0 0 0 0,0-1 0 0 0,8-2 0 0 0,5 0 98 0 0,4 1 309 0 0,43-6 948 0 0,-59 6-2253 0 0,0 0 0 0 0,0 0 0 0 0,0 0 0 0 0,-1-1 0 0 0,15-7 0 0 0,-17 6-3682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2.487"/>
    </inkml:context>
    <inkml:brush xml:id="br0">
      <inkml:brushProperty name="width" value="0.05" units="cm"/>
      <inkml:brushProperty name="height" value="0.05" units="cm"/>
      <inkml:brushProperty name="color" value="#00A0D7"/>
    </inkml:brush>
  </inkml:definitions>
  <inkml:trace contextRef="#ctx0" brushRef="#br0">6 0 4831 0 0,'-2'3'298'0'0,"2"-1"0"0"0,-1 1 1 0 0,0 0-1 0 0,0 0 0 0 0,1 0 0 0 0,0 0 0 0 0,-1-1 0 0 0,1 1 0 0 0,0 0 0 0 0,1 3 0 0 0,-1-1-55 0 0,2 104 5621 0 0,7-1-3451 0 0,-8-105-2363 0 0,-1 0 0 0 0,1 0 0 0 0,-1 0 1 0 0,1 0-1 0 0,0 0 0 0 0,0-1 0 0 0,2 5 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6.785"/>
    </inkml:context>
    <inkml:brush xml:id="br0">
      <inkml:brushProperty name="width" value="0.05" units="cm"/>
      <inkml:brushProperty name="height" value="0.05" units="cm"/>
      <inkml:brushProperty name="color" value="#00A0D7"/>
    </inkml:brush>
  </inkml:definitions>
  <inkml:trace contextRef="#ctx0" brushRef="#br0">1 21 4543 0 0,'23'-4'2393'0'0,"0"0"0"0"0,46 0 0 0 0,-3 1-708 0 0,-56 0-1493 0 0,3 1-4662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6.957"/>
    </inkml:context>
    <inkml:brush xml:id="br0">
      <inkml:brushProperty name="width" value="0.05" units="cm"/>
      <inkml:brushProperty name="height" value="0.05" units="cm"/>
      <inkml:brushProperty name="color" value="#00A0D7"/>
    </inkml:brush>
  </inkml:definitions>
  <inkml:trace contextRef="#ctx0" brushRef="#br0">1 38 4607 0 0,'11'-1'2119'0'0,"1"0"-1"0"0,13-3 1 0 0,2-1-1120 0 0,136-17 1910 0 0,-155 20-2992 0 0,-5 0-1298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47.152"/>
    </inkml:context>
    <inkml:brush xml:id="br0">
      <inkml:brushProperty name="width" value="0.05" units="cm"/>
      <inkml:brushProperty name="height" value="0.05" units="cm"/>
      <inkml:brushProperty name="color" value="#00A0D7"/>
    </inkml:brush>
  </inkml:definitions>
  <inkml:trace contextRef="#ctx0" brushRef="#br0">1 0 5119 0 0,'17'127'4723'0'0,"-13"-83"-1304"0"0,18 79-1 0 0,-19-115-3767 0 0,0-10-613 0 0,-2-14-2274 0 0,0 13 2234 0 0,0-7-3801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52.349"/>
    </inkml:context>
    <inkml:brush xml:id="br0">
      <inkml:brushProperty name="width" value="0.05" units="cm"/>
      <inkml:brushProperty name="height" value="0.05" units="cm"/>
      <inkml:brushProperty name="color" value="#00A0D7"/>
    </inkml:brush>
  </inkml:definitions>
  <inkml:trace contextRef="#ctx0" brushRef="#br0">14 10 1951 0 0,'-8'61'2439'0'0,"7"-45"-1807"0"0,-3 128 3956 0 0,4-119-3639 0 0,2 0 1 0 0,1-1-1 0 0,12 46 0 0 0,-15-67-874 0 0,1 0 0 0 0,0 0 0 0 0,0 0-1 0 0,0 0 1 0 0,1 0 0 0 0,-1 0 0 0 0,1 0 0 0 0,0-1-1 0 0,-1 1 1 0 0,5 4 0 0 0,-6-7-74 0 0,0 0 1 0 0,1 0-1 0 0,-1 0 0 0 0,0 0 0 0 0,1 0 1 0 0,-1 0-1 0 0,0 0 0 0 0,1 0 1 0 0,-1 0-1 0 0,0 0 0 0 0,0 0 0 0 0,1 0 1 0 0,-1 0-1 0 0,0 0 0 0 0,0 0 1 0 0,1-1-1 0 0,-1 1 0 0 0,0 0 0 0 0,1 0 1 0 0,-1 0-1 0 0,0 0 0 0 0,0-1 1 0 0,0 1-1 0 0,1 0 0 0 0,-1 0 1 0 0,0 0-1 0 0,0-1 0 0 0,0 1 0 0 0,0 0 1 0 0,1 0-1 0 0,-1-1 0 0 0,0 1 1 0 0,0 0-1 0 0,0-1 0 0 0,0 1 0 0 0,0 0 1 0 0,0 0-1 0 0,0-1 0 0 0,0 1 1 0 0,0 0-1 0 0,0-1 0 0 0,0 1 1 0 0,0 0-1 0 0,0-1 0 0 0,3-17 22 0 0,-3 16-23 0 0,1-34 47 0 0,-2 0 0 0 0,-1 0-1 0 0,-8-43 1 0 0,5 45-34 0 0,0 7-21 0 0,2 9-18 0 0,-2-33-1 0 0,5 47 25 0 0,0 0-1 0 0,1 0 1 0 0,-1 0-1 0 0,1 0 1 0 0,-1 0-1 0 0,1 0 1 0 0,0 0-1 0 0,1 0 1 0 0,-1 0-1 0 0,1 0 1 0 0,-1 0-1 0 0,1 1 1 0 0,4-6-1 0 0,-6 9 2 0 0,1-1-1 0 0,-1 1 1 0 0,0-1-1 0 0,1 1 1 0 0,-1-1 0 0 0,1 1-1 0 0,0 0 1 0 0,-1-1-1 0 0,1 1 1 0 0,-1 0-1 0 0,1-1 1 0 0,-1 1-1 0 0,1 0 1 0 0,0 0 0 0 0,-1 0-1 0 0,1 0 1 0 0,0-1-1 0 0,-1 1 1 0 0,1 0-1 0 0,0 0 1 0 0,-1 0-1 0 0,1 0 1 0 0,0 0-1 0 0,0 1 1 0 0,1-1-9 0 0,1 1 0 0 0,-1 0 0 0 0,0 0 0 0 0,0-1 0 0 0,-1 1 0 0 0,1 1 0 0 0,3 1 0 0 0,3 3-28 0 0,-1 0-1 0 0,10 12 0 0 0,-3-1 184 0 0,20 29 0 0 0,-29-38-113 0 0,-1 0 0 0 0,1 0-1 0 0,-1 1 1 0 0,-1-1 0 0 0,0 1 0 0 0,3 13-1 0 0,-5-20-11 0 0,-1-1 0 0 0,1 1 0 0 0,-1 0 0 0 0,0-1 0 0 0,0 1 0 0 0,0 0 0 0 0,0 0 0 0 0,0-1 0 0 0,0 1 0 0 0,0 0 0 0 0,-1 0 0 0 0,1-1 0 0 0,-1 1 0 0 0,1 0 0 0 0,-1-1 0 0 0,0 1 0 0 0,1-1-1 0 0,-1 1 1 0 0,0-1 0 0 0,0 1 0 0 0,0-1 0 0 0,-2 2 0 0 0,2-2 5 0 0,-1 0 0 0 0,1 0-1 0 0,-1-1 1 0 0,0 1 0 0 0,1 0 0 0 0,-1-1-1 0 0,0 1 1 0 0,1-1 0 0 0,-1 0 0 0 0,0 1-1 0 0,0-1 1 0 0,1 0 0 0 0,-1 0 0 0 0,0 0-1 0 0,0 0 1 0 0,1 0 0 0 0,-1-1 0 0 0,0 1-1 0 0,0-1 1 0 0,1 1 0 0 0,-1-1 0 0 0,-2 0-1 0 0,-5-3 141 0 0,0 0-1 0 0,0 0 1 0 0,0-1-1 0 0,0-1 0 0 0,1 1 1 0 0,-13-11-1 0 0,17 12-185 0 0,0 0 0 0 0,0 1 0 0 0,1-1 0 0 0,-1-1 0 0 0,1 1 0 0 0,0 0 0 0 0,0-1 0 0 0,0 0-1 0 0,1 1 1 0 0,-1-1 0 0 0,1 0 0 0 0,1 0 0 0 0,-1-1 0 0 0,-1-5 0 0 0,5 2-4784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52.535"/>
    </inkml:context>
    <inkml:brush xml:id="br0">
      <inkml:brushProperty name="width" value="0.05" units="cm"/>
      <inkml:brushProperty name="height" value="0.05" units="cm"/>
      <inkml:brushProperty name="color" value="#00A0D7"/>
    </inkml:brush>
  </inkml:definitions>
  <inkml:trace contextRef="#ctx0" brushRef="#br0">1 25 7111 0 0,'9'-7'1096'0'0,"-8"6"-764"0"0,-1 0-1 0 0,1 0 1 0 0,0 0-1 0 0,0 0 1 0 0,0 1-1 0 0,0-1 1 0 0,0 0-1 0 0,0 1 1 0 0,0-1-1 0 0,0 1 1 0 0,0-1-1 0 0,2 0 1 0 0,6-1 325 0 0,0 0 1 0 0,-1 1 0 0 0,1 0-1 0 0,0 0 1 0 0,0 1 0 0 0,11 1-1 0 0,29 4-5667 0 0,-39-3-189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1.908"/>
    </inkml:context>
    <inkml:brush xml:id="br0">
      <inkml:brushProperty name="width" value="0.05" units="cm"/>
      <inkml:brushProperty name="height" value="0.05" units="cm"/>
      <inkml:brushProperty name="color" value="#00A0D7"/>
    </inkml:brush>
  </inkml:definitions>
  <inkml:trace contextRef="#ctx0" brushRef="#br0">0 0 5815 0 0,'3'2'512'0'0,"0"-2"-408"0"0,-5 0-104 0 0,4 1 504 0 0,-2-1 72 0 0,1 2 24 0 0,3-1 0 0 0,2 2-312 0 0,2 1-64 0 0,-1-1-16 0 0,2 0-2696 0 0,5 2-536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52.707"/>
    </inkml:context>
    <inkml:brush xml:id="br0">
      <inkml:brushProperty name="width" value="0.05" units="cm"/>
      <inkml:brushProperty name="height" value="0.05" units="cm"/>
      <inkml:brushProperty name="color" value="#00A0D7"/>
    </inkml:brush>
  </inkml:definitions>
  <inkml:trace contextRef="#ctx0" brushRef="#br0">1 1 7135 0 0,'2'31'4696'0'0,"8"9"-2606"0"0,-5-20-1365 0 0,-4-16-564 0 0,0 2-97 0 0,0 0 0 0 0,1-1 0 0 0,-1 1 1 0 0,1 0-1 0 0,1-1 0 0 0,-1 0 0 0 0,1 1 0 0 0,4 6 1 0 0,-6-12-156 0 0,-1 0 0 0 0,0 0-1 0 0,0 0 1 0 0,0 0 0 0 0,0 0 0 0 0,0 1 0 0 0,0-1-91 0 0,0 0 91 0 0,1 0 0 0 0,-1 0 0 0 0,0 0 0 0 0,0 0 0 0 0,0 0 0 0 0,0 0 0 0 0,0 0 0 0 0,0 0 0 0 0,1 0 0 0 0,-1 0 0 0 0,0 0 0 0 0,0 1 0 0 0,0-1 0 0 0,0 0 0 0 0,0 0 0 0 0,1 0 0 0 0,-1 0 0 0 0,0 0 0 0 0,0-1 0 0 0,0 1 0 0 0,0 0 0 0 0,0 0-1 0 0,1 0 1 0 0,-1 0 0 0 0,0 0 0 0 0,0 0 0 0 0,0 0 0 0 0,0 0 0 0 0,0 0 0 0 0,0 0 0 0 0,1 0 0 0 0,-1 0 0 0 0,0 0 0 0 0,0-1-91 0 0,0 1 91 0 0,0 0 0 0 0,0 0 0 0 0,0 0 0 0 0,0 0 0 0 0,0 0 0 0 0,0 0 0 0 0,1-1 0 0 0,-1 1 0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55.285"/>
    </inkml:context>
    <inkml:brush xml:id="br0">
      <inkml:brushProperty name="width" value="0.05" units="cm"/>
      <inkml:brushProperty name="height" value="0.05" units="cm"/>
      <inkml:brushProperty name="color" value="#00A0D7"/>
    </inkml:brush>
  </inkml:definitions>
  <inkml:trace contextRef="#ctx0" brushRef="#br0">1 59 7455 0 0,'1'-3'211'0'0,"1"0"-1"0"0,0 1 0 0 0,0-1 1 0 0,0 0-1 0 0,0 1 0 0 0,0 0 1 0 0,1-1-1 0 0,-1 1 0 0 0,1 0 1 0 0,0 0-1 0 0,-1 0 0 0 0,1 1 1 0 0,0-1-1 0 0,0 1 0 0 0,5-2 1 0 0,3-2 552 0 0,0 1-1 0 0,1 1 1 0 0,0 0 0 0 0,0 0 0 0 0,22-1 0 0 0,-22 4-1872 0 0,0 0 1 0 0,0 0 0 0 0,16 4 0 0 0,-21-3-3610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55.457"/>
    </inkml:context>
    <inkml:brush xml:id="br0">
      <inkml:brushProperty name="width" value="0.05" units="cm"/>
      <inkml:brushProperty name="height" value="0.05" units="cm"/>
      <inkml:brushProperty name="color" value="#00A0D7"/>
    </inkml:brush>
  </inkml:definitions>
  <inkml:trace contextRef="#ctx0" brushRef="#br0">1 41 4055 0 0,'4'0'474'0'0,"-1"1"0"0"0,1-1 0 0 0,0 0-1 0 0,0-1 1 0 0,0 1 0 0 0,-1-1 0 0 0,1 1-1 0 0,0-1 1 0 0,-1 0 0 0 0,6-3 0 0 0,7 0 282 0 0,76-15 1887 0 0,-30 10-6224 0 0,-48 8-321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55.655"/>
    </inkml:context>
    <inkml:brush xml:id="br0">
      <inkml:brushProperty name="width" value="0.05" units="cm"/>
      <inkml:brushProperty name="height" value="0.05" units="cm"/>
      <inkml:brushProperty name="color" value="#00A0D7"/>
    </inkml:brush>
  </inkml:definitions>
  <inkml:trace contextRef="#ctx0" brushRef="#br0">1 1 5439 0 0,'8'60'4222'0'0,"8"54"-1818"0"0,-12-76-949 0 0,17 72 0 0 0,-20-110-1457 0 0,3 12-1026 0 0,-4-11 931 0 0,0-1-1 0 0,0 0 0 0 0,0 1 0 0 0,0-1 1 0 0,0 0-1 0 0,0 1 0 0 0,0-1 0 0 0,0 0 1 0 0,1 1-1 0 0,-1-1 0 0 0,0 0 1 0 0,0 0-1 0 0,0 1 0 0 0,0-1 0 0 0,1 0 1 0 0,-1 0-1 0 0,0 1 0 0 0,0-1 0 0 0,1 0 1 0 0,-1 0-1 0 0,0 0 0 0 0,0 1 1 0 0,1-1-1 0 0,-1 0 0 0 0,0 0 0 0 0,1 0 1 0 0,-1 0-1 0 0,0 0 0 0 0,1 0 0 0 0,-1 0 1 0 0,1 1-1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56.019"/>
    </inkml:context>
    <inkml:brush xml:id="br0">
      <inkml:brushProperty name="width" value="0.05" units="cm"/>
      <inkml:brushProperty name="height" value="0.05" units="cm"/>
      <inkml:brushProperty name="color" value="#00A0D7"/>
    </inkml:brush>
  </inkml:definitions>
  <inkml:trace contextRef="#ctx0" brushRef="#br0">6 10 5439 0 0,'1'4'402'0'0,"0"0"0"0"0,0 0 0 0 0,-1 0 0 0 0,1 0 0 0 0,-1 0-1 0 0,0 0 1 0 0,0 0 0 0 0,-1 6 0 0 0,1 9 995 0 0,-5 102 2709 0 0,2-71-2634 0 0,5-16-424 0 0,1-37-914 0 0,1-6-193 0 0,6-63-717 0 0,-15-47-1588 0 0,1 59 2156 0 0,4 60 216 0 0,0-1 1 0 0,0 1-1 0 0,0 0 0 0 0,0-1 1 0 0,0 1-1 0 0,0-1 0 0 0,0 1 1 0 0,0-1-1 0 0,0 1 0 0 0,0 0 1 0 0,0-1-1 0 0,0 1 0 0 0,0-1 1 0 0,0 1-1 0 0,0 0 0 0 0,0-1 1 0 0,0 1-1 0 0,0-1 0 0 0,0 1 1 0 0,1 0-1 0 0,-1-1 0 0 0,0 1 1 0 0,0 0-1 0 0,1-1 0 0 0,-1 1 1 0 0,0 0-1 0 0,0-1 0 0 0,1 1 1 0 0,-1 0-1 0 0,0-1 0 0 0,1 1 1 0 0,0 0-1 0 0,-1 0 19 0 0,1 0 0 0 0,0 0 0 0 0,0 1-1 0 0,0-1 1 0 0,-1 0 0 0 0,1 1 0 0 0,0-1 0 0 0,0 1 0 0 0,-1-1 0 0 0,1 1 0 0 0,0-1-1 0 0,-1 1 1 0 0,1 0 0 0 0,0 0 0 0 0,20 27 1072 0 0,-2 3-299 0 0,-5-8-480 0 0,1 0 0 0 0,1 0 0 0 0,34 35 0 0 0,-49-57-320 0 0,0 0 0 0 0,1 1 0 0 0,-1-1-1 0 0,1 0 1 0 0,-1 0 0 0 0,1 0 0 0 0,-1-1-1 0 0,1 1 1 0 0,0 0 0 0 0,-1-1 0 0 0,4 2-1 0 0,-5-2-59 0 0,1 0 0 0 0,-1 0 0 0 0,1 0 0 0 0,-1 0 0 0 0,1-1 0 0 0,-1 1 0 0 0,1 0-1 0 0,-1 0 1 0 0,1 0 0 0 0,-1 0 0 0 0,1-1 0 0 0,-1 1 0 0 0,0 0 0 0 0,1 0 0 0 0,-1-1-1 0 0,1 1 1 0 0,-1 0 0 0 0,1-1 0 0 0,-1 1 0 0 0,0 0 0 0 0,1-1 0 0 0,-1 1 0 0 0,0-1-1 0 0,1 1 1 0 0,-1-1 0 0 0,0 1 0 0 0,0-1 0 0 0,0 1 0 0 0,1 0 0 0 0,-1-1 0 0 0,0 1-1 0 0,0-1 1 0 0,0 0 0 0 0,0 1 0 0 0,0-1 0 0 0,0 1 0 0 0,0-1 0 0 0,0 1 0 0 0,0-1-1 0 0,0 0 1 0 0,1-7-3760 0 0,-1 0-1084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19:56.146"/>
    </inkml:context>
    <inkml:brush xml:id="br0">
      <inkml:brushProperty name="width" value="0.05" units="cm"/>
      <inkml:brushProperty name="height" value="0.05" units="cm"/>
      <inkml:brushProperty name="color" value="#00A0D7"/>
    </inkml:brush>
  </inkml:definitions>
  <inkml:trace contextRef="#ctx0" brushRef="#br0">0 0 5927 0 0,'1'72'7423'0'0,"3"38"-4178"0"0,-2-50-2250 0 0,-2-56-1221 0 0,3 30 1305 0 0,0-17-1941 0 0,3-4-3612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14.291"/>
    </inkml:context>
    <inkml:brush xml:id="br0">
      <inkml:brushProperty name="width" value="0.05" units="cm"/>
      <inkml:brushProperty name="height" value="0.05" units="cm"/>
      <inkml:brushProperty name="color" value="#00A0D7"/>
    </inkml:brush>
  </inkml:definitions>
  <inkml:trace contextRef="#ctx0" brushRef="#br0">195 67 5039 0 0,'0'-4'109'0'0,"0"1"0"0"0,0-1-1 0 0,-1 1 1 0 0,0-1-1 0 0,0 1 1 0 0,0-1-1 0 0,0 1 1 0 0,0 0-1 0 0,-1-1 1 0 0,1 1 0 0 0,-4-5-1 0 0,1 6 420 0 0,1 0 0 0 0,-1 0 0 0 0,1 0 1 0 0,-1 0-1 0 0,0 0 0 0 0,1 1 0 0 0,-1 0 0 0 0,-5-1 0 0 0,6 1-367 0 0,0 0-1 0 0,-1 0 1 0 0,1 0 0 0 0,0 1-1 0 0,-1 0 1 0 0,1-1-1 0 0,-1 1 1 0 0,1 1-1 0 0,0-1 1 0 0,-1 0-1 0 0,1 1 1 0 0,-1 0-1 0 0,1 0 1 0 0,0 0 0 0 0,0 0-1 0 0,-1 0 1 0 0,1 1-1 0 0,0-1 1 0 0,0 1-1 0 0,0 0 1 0 0,1 0-1 0 0,-1 0 1 0 0,0 0 0 0 0,1 0-1 0 0,-1 1 1 0 0,1-1-1 0 0,0 1 1 0 0,-4 5-1 0 0,0 2 50 0 0,-1 0 0 0 0,1 0 0 0 0,1 1 0 0 0,0 0 0 0 0,1 0 0 0 0,0 0 0 0 0,0 1 0 0 0,1-1 0 0 0,1 1 0 0 0,0 0 0 0 0,-1 23 0 0 0,3-32-183 0 0,1 0 1 0 0,-1 0-1 0 0,0-1 0 0 0,1 1 1 0 0,-1 0-1 0 0,1-1 0 0 0,0 1 0 0 0,0 0 1 0 0,0-1-1 0 0,0 1 0 0 0,0-1 0 0 0,1 1 1 0 0,-1-1-1 0 0,1 0 0 0 0,0 0 1 0 0,-1 0-1 0 0,1 0 0 0 0,0 0 0 0 0,0 0 1 0 0,1 0-1 0 0,1 1 0 0 0,-1-1-19 0 0,0-1-1 0 0,0 1 1 0 0,0-1-1 0 0,0 0 1 0 0,0 0 0 0 0,0-1-1 0 0,1 1 1 0 0,-1-1-1 0 0,0 1 1 0 0,0-1-1 0 0,1 0 1 0 0,-1 0-1 0 0,0 0 1 0 0,1-1 0 0 0,-1 1-1 0 0,0-1 1 0 0,5-1-1 0 0,-1-1-64 0 0,0 1 0 0 0,1-1-1 0 0,-1-1 1 0 0,0 0 0 0 0,0 0 0 0 0,-1 0-1 0 0,1 0 1 0 0,-1-1 0 0 0,0 0-1 0 0,-1-1 1 0 0,1 1 0 0 0,8-13 0 0 0,-10 14-4 0 0,-1-1 1 0 0,0 0 0 0 0,-1 0 0 0 0,1 0 0 0 0,-1 0 0 0 0,0-1-1 0 0,0 1 1 0 0,-1-1 0 0 0,1 1 0 0 0,-1-1 0 0 0,-1 1-1 0 0,1-1 1 0 0,-1 0 0 0 0,0 1 0 0 0,0-1 0 0 0,0 0 0 0 0,-1 0-1 0 0,-2-7 1 0 0,3 12 74 0 0,0 0 1 0 0,0 0-1 0 0,0 0 0 0 0,0 0 0 0 0,0 0 1 0 0,-1 0-1 0 0,1 0 0 0 0,-1 0 0 0 0,1 0 1 0 0,-1 0-1 0 0,1 0 0 0 0,-1 0 0 0 0,1 0 1 0 0,-1 0-1 0 0,0 1 0 0 0,1-1 0 0 0,-1 0 1 0 0,0 0-1 0 0,0 1 0 0 0,1-1 0 0 0,-1 1 1 0 0,0-1-1 0 0,0 1 0 0 0,0-1 0 0 0,0 1 1 0 0,0-1-1 0 0,0 1 0 0 0,0 0 0 0 0,0-1 1 0 0,0 1-1 0 0,0 0 0 0 0,0 0 0 0 0,0 0 1 0 0,0 0-1 0 0,0 0 0 0 0,0 0 0 0 0,0 0 1 0 0,0 0-1 0 0,0 0 0 0 0,0 0 0 0 0,0 1 1 0 0,0-1-1 0 0,0 0 0 0 0,0 1 0 0 0,0-1 1 0 0,0 1-1 0 0,-2 0 0 0 0,1 1 58 0 0,0-1-1 0 0,0 0 0 0 0,0 1 1 0 0,0-1-1 0 0,1 1 0 0 0,-1 0 1 0 0,0 0-1 0 0,1 0 1 0 0,0 0-1 0 0,-1 0 0 0 0,1 0 1 0 0,0 0-1 0 0,0 0 0 0 0,0 0 1 0 0,0 0-1 0 0,0 1 0 0 0,0-1 1 0 0,1 0-1 0 0,-1 1 0 0 0,1 4 1 0 0,0-3-4 0 0,1 1 0 0 0,0-1 0 0 0,0 1 0 0 0,0-1 0 0 0,1 0-1 0 0,0 0 1 0 0,0 0 0 0 0,0 0 0 0 0,0 0 0 0 0,0 0 0 0 0,1 0 0 0 0,0 0 0 0 0,-1-1 0 0 0,1 0 0 0 0,1 1 0 0 0,-1-1 0 0 0,0 0 0 0 0,1-1 0 0 0,0 1 0 0 0,5 3 0 0 0,-4-3-206 0 0,1-1 1 0 0,-1 1-1 0 0,0-1 1 0 0,0 0-1 0 0,1 0 1 0 0,0-1-1 0 0,6 1 1 0 0,-8-1-421 0 0,0-1-1 0 0,0 0 1 0 0,0 0 0 0 0,0 0 0 0 0,0 0 0 0 0,1-1-1 0 0,-1 1 1 0 0,0-1 0 0 0,0 0 0 0 0,4-2 0 0 0,2-3-5252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15.955"/>
    </inkml:context>
    <inkml:brush xml:id="br0">
      <inkml:brushProperty name="width" value="0.05" units="cm"/>
      <inkml:brushProperty name="height" value="0.05" units="cm"/>
      <inkml:brushProperty name="color" value="#00A0D7"/>
    </inkml:brush>
  </inkml:definitions>
  <inkml:trace contextRef="#ctx0" brushRef="#br0">20 1 3767 0 0,'1'19'1207'0'0,"-2"-1"0"0"0,-5 34 0 0 0,1-8 196 0 0,3-17-759 0 0,-4 61 678 0 0,6-73-1097 0 0,0-1-1 0 0,1 1 0 0 0,1-1 0 0 0,4 16 0 0 0,-5-27-166 0 0,0 0 1 0 0,0 0-1 0 0,0 1 1 0 0,1-1-1 0 0,-1 0 1 0 0,1 0-1 0 0,0 0 0 0 0,4 4 1 0 0,-6-6-54 0 0,1-1 0 0 0,-1 1-1 0 0,1-1 1 0 0,-1 1 0 0 0,1-1 0 0 0,-1 0 0 0 0,1 1 0 0 0,-1-1 0 0 0,1 0-1 0 0,-1 0 1 0 0,1 1 0 0 0,0-1 0 0 0,-1 0 0 0 0,1 0 0 0 0,0 0 0 0 0,-1 0 0 0 0,1 1-1 0 0,-1-1 1 0 0,1 0 0 0 0,1 0 0 0 0,-1-1-26 0 0,-1 1 1 0 0,1-1-1 0 0,0 1 1 0 0,0 0-1 0 0,0-1 0 0 0,0 0 1 0 0,0 1-1 0 0,0-1 1 0 0,-1 1-1 0 0,1-1 0 0 0,0 0 1 0 0,-1 0-1 0 0,1 1 1 0 0,0-1-1 0 0,-1 0 1 0 0,1 0-1 0 0,0-1 0 0 0,4-7-1178 0 0,-1-1 0 0 0,0 0 0 0 0,4-18 0 0 0,-8 28 1197 0 0,7-22-3176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16.114"/>
    </inkml:context>
    <inkml:brush xml:id="br0">
      <inkml:brushProperty name="width" value="0.05" units="cm"/>
      <inkml:brushProperty name="height" value="0.05" units="cm"/>
      <inkml:brushProperty name="color" value="#00A0D7"/>
    </inkml:brush>
  </inkml:definitions>
  <inkml:trace contextRef="#ctx0" brushRef="#br0">0 1 4111 0 0,'2'61'3894'0'0,"11"77"0"0"0,-10-120-3516 0 0,-2-8-133 0 0,0 0-1 0 0,0-1 0 0 0,1 1 1 0 0,1-1-1 0 0,-1 1 1 0 0,2-1-1 0 0,-1 0 0 0 0,6 10 1 0 0,-9-19-250 0 0,0 0 0 0 0,1 1-1 0 0,-1-1 1 0 0,0 0 0 0 0,0 1 0 0 0,0-1 0 0 0,0 0 0 0 0,1 0 0 0 0,-1 1 0 0 0,0-1 0 0 0,0 0 0 0 0,1 0 0 0 0,-1 1 0 0 0,0-1 0 0 0,0 0 0 0 0,1 0 0 0 0,-1 0 0 0 0,0 0 0 0 0,1 1 0 0 0,-1-1 0 0 0,0 0 0 0 0,0 0 0 0 0,1 0 0 0 0,-1 0 0 0 0,0 0 0 0 0,1 0 0 0 0,-1 0 0 0 0,0 0-1 0 0,1 0 1 0 0,-1 0 0 0 0,0 0 0 0 0,1 0 0 0 0,-1 0 0 0 0,0 0 0 0 0,1 0 0 0 0,0-1 0 0 0,7-8-3622 0 0,-7 8 3037 0 0,4-6-3748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16.519"/>
    </inkml:context>
    <inkml:brush xml:id="br0">
      <inkml:brushProperty name="width" value="0.05" units="cm"/>
      <inkml:brushProperty name="height" value="0.05" units="cm"/>
      <inkml:brushProperty name="color" value="#00A0D7"/>
    </inkml:brush>
  </inkml:definitions>
  <inkml:trace contextRef="#ctx0" brushRef="#br0">29 49 5671 0 0,'-7'65'2710'0'0,"-1"127"4299"0"0,10-159-6202 0 0,-2-30-794 0 0,1-1 1 0 0,-1 0-1 0 0,1 0 1 0 0,-1 1-1 0 0,1-1 1 0 0,0 0 0 0 0,0 0-1 0 0,0 0 1 0 0,0 0-1 0 0,0 0 1 0 0,3 4-1 0 0,-4-6-14 0 0,0 0 1 0 0,0 0-1 0 0,0 0 0 0 0,0 0 0 0 0,0 0 0 0 0,0 0 0 0 0,0 0 0 0 0,0 0 0 0 0,0 0 0 0 0,0 0 1 0 0,0 0-1 0 0,0 0 0 0 0,1 0 0 0 0,-1 0 0 0 0,0 0 0 0 0,0 0 0 0 0,0 0 0 0 0,0 0 1 0 0,0 0-1 0 0,0 0 0 0 0,0 0 0 0 0,0 0 0 0 0,0 0 0 0 0,0 0 0 0 0,0 0 0 0 0,0 0 1 0 0,0 0-1 0 0,0 0 0 0 0,1 0 0 0 0,-1 0 0 0 0,0 0 0 0 0,0 0 0 0 0,0 0 0 0 0,0 0 1 0 0,0 0-1 0 0,0 0 0 0 0,0 0 0 0 0,0 0 0 0 0,0 0 0 0 0,0 0 0 0 0,0 0 0 0 0,0 0 1 0 0,0 0-1 0 0,0 0 0 0 0,0 0 0 0 0,0 0 0 0 0,0 0 0 0 0,0 0 0 0 0,0-1 0 0 0,0 1 1 0 0,0 0-1 0 0,0 0 0 0 0,0 0 0 0 0,0 0 0 0 0,0 0 0 0 0,1 0 0 0 0,-1 0 0 0 0,0 0 1 0 0,-1 0-1 0 0,1 0 0 0 0,0 0 0 0 0,0 0 0 0 0,0 0 0 0 0,0-1 0 0 0,0-7-244 0 0,-2-8-189 0 0,-8-39-1289 0 0,2-1 1 0 0,1-57-1 0 0,6 89 1587 0 0,0 15 156 0 0,1 0-1 0 0,0 0 0 0 0,0 0 0 0 0,1 0 1 0 0,0 0-1 0 0,5-18 0 0 0,-6 26-8 0 0,0 0 1 0 0,0 1-1 0 0,1-1 0 0 0,-1 0 0 0 0,0 1 1 0 0,1-1-1 0 0,-1 0 0 0 0,1 1 1 0 0,-1-1-1 0 0,0 0 0 0 0,1 1 1 0 0,0-1-1 0 0,-1 1 0 0 0,1-1 0 0 0,-1 1 1 0 0,1 0-1 0 0,0-1 0 0 0,-1 1 1 0 0,1-1-1 0 0,0 1 0 0 0,-1 0 1 0 0,1 0-1 0 0,0-1 0 0 0,1 1 0 0 0,-1 0 11 0 0,0 0 0 0 0,1 0 0 0 0,-1 0 0 0 0,0 0 0 0 0,1 1 0 0 0,-1-1 0 0 0,0 1 0 0 0,0-1-1 0 0,1 0 1 0 0,-1 1 0 0 0,0 0 0 0 0,2 1 0 0 0,1 1 48 0 0,0 0 0 0 0,0 0 0 0 0,0 0 0 0 0,0 1 0 0 0,-1 0 0 0 0,4 4 0 0 0,-2-1 6 0 0,-1 1-1 0 0,0-1 1 0 0,-1 0-1 0 0,0 1 1 0 0,0 0-1 0 0,-1 0 1 0 0,1 0-1 0 0,-2 0 1 0 0,2 10-1 0 0,-2-13-30 0 0,-1 0 0 0 0,0 0 0 0 0,0-1 0 0 0,0 1 0 0 0,-1 0 0 0 0,1 0 0 0 0,-1 0 0 0 0,0 0 0 0 0,0-1 0 0 0,-1 1 0 0 0,0 0 0 0 0,0-1 0 0 0,0 1 0 0 0,0-1 0 0 0,0 0 0 0 0,-6 8 0 0 0,7-12-22 0 0,1 1-1 0 0,-1 0 0 0 0,0 0 1 0 0,1 0-1 0 0,-1-1 0 0 0,0 1 1 0 0,0 0-1 0 0,1-1 0 0 0,-1 1 1 0 0,0-1-1 0 0,0 1 0 0 0,0-1 1 0 0,0 1-1 0 0,0-1 0 0 0,0 1 1 0 0,0-1-1 0 0,0 0 0 0 0,0 0 1 0 0,0 1-1 0 0,0-1 0 0 0,0 0 1 0 0,0 0-1 0 0,0 0 0 0 0,0 0 0 0 0,0 0 1 0 0,0 0-1 0 0,0-1 0 0 0,0 1 1 0 0,0 0-1 0 0,0 0 0 0 0,0-1 1 0 0,0 1-1 0 0,1 0 0 0 0,-1-1 1 0 0,0 1-1 0 0,0-1 0 0 0,0 0 1 0 0,-1 0-1 0 0,1 0-57 0 0,-1-1 0 0 0,1 0 1 0 0,0 0-1 0 0,-1 1 0 0 0,1-1 0 0 0,0 0 0 0 0,0 0 0 0 0,0 0 1 0 0,0-1-1 0 0,0 1 0 0 0,1 0 0 0 0,-1 0 0 0 0,1 0 0 0 0,-1 0 1 0 0,1-1-1 0 0,0-2 0 0 0,1-10-3177 0 0,3-2-1119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2.160"/>
    </inkml:context>
    <inkml:brush xml:id="br0">
      <inkml:brushProperty name="width" value="0.05" units="cm"/>
      <inkml:brushProperty name="height" value="0.05" units="cm"/>
      <inkml:brushProperty name="color" value="#00A0D7"/>
    </inkml:brush>
  </inkml:definitions>
  <inkml:trace contextRef="#ctx0" brushRef="#br0">1 0 9127 0 0,'3'2'808'0'0,"2"-2"-648"0"0,1 0-160 0 0,-3 1 0 0 0,4 1-704 0 0,-1 0-184 0 0,0-1-32 0 0,4-1-8 0 0,4 1 1216 0 0,1 1 248 0 0,0 1 40 0 0,2-1 16 0 0,2 3-488 0 0,-2 0-104 0 0,-3-2 0 0 0,0 1-2336 0 0,4 1-472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16.738"/>
    </inkml:context>
    <inkml:brush xml:id="br0">
      <inkml:brushProperty name="width" value="0.05" units="cm"/>
      <inkml:brushProperty name="height" value="0.05" units="cm"/>
      <inkml:brushProperty name="color" value="#00A0D7"/>
    </inkml:brush>
  </inkml:definitions>
  <inkml:trace contextRef="#ctx0" brushRef="#br0">2 144 5119 0 0,'-1'12'264'0'0,"1"13"1407"0"0,3-12 2713 0 0,-3-13-4339 0 0,0 0 0 0 0,1 1 0 0 0,-1-1-1 0 0,0 0 1 0 0,0 0 0 0 0,0 0 0 0 0,1 0 0 0 0,-1 1 0 0 0,0-1 0 0 0,0 0 0 0 0,1 0 0 0 0,-1 0-1 0 0,0 0 1 0 0,1 0 0 0 0,-1 0 0 0 0,0 0 0 0 0,0 0 0 0 0,1 0 0 0 0,-1 0 0 0 0,0 0-1 0 0,1 0 1 0 0,-1 0 0 0 0,0 0 0 0 0,0 0 0 0 0,1 0 0 0 0,-1 0 0 0 0,0 0 0 0 0,0 0-1 0 0,1 0 1 0 0,-1 0 0 0 0,0-1 0 0 0,0 1 0 0 0,1 0 0 0 0,-1 0 0 0 0,0 0 0 0 0,0 0-1 0 0,1-1 1 0 0,-1 1 0 0 0,0 0 0 0 0,0 0 0 0 0,0 0 0 0 0,0-1 0 0 0,1 1 0 0 0,-1 0-1 0 0,0 0 1 0 0,0-1 0 0 0,0 1 0 0 0,0 0 0 0 0,0 0 0 0 0,0-1 0 0 0,8-14 379 0 0,-8 15-384 0 0,6-14 81 0 0,0 0 0 0 0,-2 0 0 0 0,1 0-1 0 0,3-29 1 0 0,-7 32-91 0 0,0 3-52 0 0,0 0 0 0 0,0 1-1 0 0,0-1 1 0 0,1 1 0 0 0,0 0 0 0 0,4-9 0 0 0,-6 15-10 0 0,1 1 0 0 0,-1 0-1 0 0,0-1 1 0 0,1 1 0 0 0,-1 0 0 0 0,0-1 0 0 0,1 1 0 0 0,-1 0-1 0 0,1 0 1 0 0,-1 0 0 0 0,0-1 0 0 0,1 1 0 0 0,-1 0-1 0 0,1 0 1 0 0,-1 0 0 0 0,1 0 0 0 0,-1 0 0 0 0,1 0 0 0 0,-1 0-1 0 0,1 0 1 0 0,-1 0 0 0 0,1 0 0 0 0,-1 0 0 0 0,1 0 0 0 0,12 4-4300 0 0,-6 1 213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17.265"/>
    </inkml:context>
    <inkml:brush xml:id="br0">
      <inkml:brushProperty name="width" value="0.05" units="cm"/>
      <inkml:brushProperty name="height" value="0.05" units="cm"/>
      <inkml:brushProperty name="color" value="#00A0D7"/>
    </inkml:brush>
  </inkml:definitions>
  <inkml:trace contextRef="#ctx0" brushRef="#br0">35 329 5695 0 0,'10'-8'4204'0'0,"9"-14"-2704"0"0,-12 14-1231 0 0,-1-1 0 0 0,0 0 0 0 0,8-18 0 0 0,-13 24-266 0 0,0 0 0 0 0,1 0-1 0 0,-1 0 1 0 0,0 0 0 0 0,-1 0 0 0 0,1 0-1 0 0,0 0 1 0 0,-1-1 0 0 0,0 1 0 0 0,0 0-1 0 0,0 0 1 0 0,0-1 0 0 0,0 1 0 0 0,-1 0-1 0 0,0 0 1 0 0,-1-6 0 0 0,2 8 1 0 0,-1 0-1 0 0,1 0 1 0 0,-1 1 0 0 0,1-1-1 0 0,-1 0 1 0 0,1 0 0 0 0,-1 0-1 0 0,1 0 1 0 0,-1 1 0 0 0,0-1-1 0 0,1 0 1 0 0,-1 1 0 0 0,0-1-1 0 0,0 1 1 0 0,0-1 0 0 0,1 1-1 0 0,-1-1 1 0 0,0 1 0 0 0,0-1-1 0 0,0 1 1 0 0,0 0 0 0 0,0-1-1 0 0,0 1 1 0 0,-1 0 0 0 0,0 0 20 0 0,0 0 1 0 0,0 0-1 0 0,0 0 1 0 0,0 1 0 0 0,0-1-1 0 0,1 1 1 0 0,-1 0-1 0 0,0-1 1 0 0,0 1-1 0 0,0 0 1 0 0,-2 2-1 0 0,-1 0 163 0 0,0 0-1 0 0,1 1 0 0 0,-1 0 0 0 0,1 0 0 0 0,0 0 1 0 0,0 0-1 0 0,-5 9 0 0 0,6-9-9 0 0,1 0-1 0 0,0 1 1 0 0,0-1-1 0 0,1 0 1 0 0,-1 1-1 0 0,1-1 1 0 0,0 1-1 0 0,0-1 1 0 0,0 1 0 0 0,1-1-1 0 0,0 1 1 0 0,0 7-1 0 0,0-10-135 0 0,1 1 0 0 0,-1-1 0 0 0,1 0 0 0 0,0 0-1 0 0,0 1 1 0 0,-1-1 0 0 0,1 0 0 0 0,1 0 0 0 0,-1 0 0 0 0,0 0-1 0 0,0 0 1 0 0,1-1 0 0 0,-1 1 0 0 0,1 0 0 0 0,0-1 0 0 0,-1 1-1 0 0,1-1 1 0 0,0 1 0 0 0,0-1 0 0 0,0 0 0 0 0,0 1 0 0 0,0-1-1 0 0,0-1 1 0 0,1 1 0 0 0,-1 0 0 0 0,0 0 0 0 0,3 0 0 0 0,1 0-74 0 0,1 0 1 0 0,-1 0 0 0 0,1-1-1 0 0,-1 0 1 0 0,1 0 0 0 0,-1-1-1 0 0,0 1 1 0 0,1-2-1 0 0,-1 1 1 0 0,0 0 0 0 0,0-1-1 0 0,1 0 1 0 0,7-5 0 0 0,-6 3-469 0 0,0 0 1 0 0,0 0-1 0 0,-1-1 1 0 0,0-1 0 0 0,0 1-1 0 0,0-1 1 0 0,0 0-1 0 0,-1 0 1 0 0,6-9-1 0 0,-10 12 194 0 0,0 0 0 0 0,-1 0 0 0 0,1 0 0 0 0,-1 0 0 0 0,0 0 0 0 0,0 0 0 0 0,0 0 0 0 0,0-1-1 0 0,-1 1 1 0 0,1 0 0 0 0,-1-7 0 0 0,0 9 304 0 0,0 1 0 0 0,0-1 0 0 0,0 0 0 0 0,0 0-1 0 0,0 0 1 0 0,0 0 0 0 0,0 0 0 0 0,-1 0 0 0 0,1 0 0 0 0,0 1 0 0 0,-1-1-1 0 0,1 0 1 0 0,0 0 0 0 0,-1 0 0 0 0,1 1 0 0 0,-1-1 0 0 0,1 0-1 0 0,-1 0 1 0 0,0 1 0 0 0,1-1 0 0 0,-1 1 0 0 0,1-1 0 0 0,-1 0 0 0 0,0 1-1 0 0,0-1 1 0 0,1 1 0 0 0,-1-1 0 0 0,0 1 0 0 0,0 0 0 0 0,0-1-1 0 0,0 1 1 0 0,1 0 0 0 0,-1 0 0 0 0,0 0 0 0 0,0-1 0 0 0,0 1 0 0 0,0 0-1 0 0,0 0 1 0 0,0 0 0 0 0,0 0 0 0 0,0 0 0 0 0,1 1 0 0 0,-1-1 0 0 0,0 0-1 0 0,0 0 1 0 0,-1 1 0 0 0,-2 0 252 0 0,1 1 0 0 0,-1 0 0 0 0,1 0-1 0 0,-1-1 1 0 0,1 2 0 0 0,0-1 0 0 0,0 0 0 0 0,0 1 0 0 0,0-1 0 0 0,0 1-1 0 0,1 0 1 0 0,-1 0 0 0 0,1 0 0 0 0,-1 0 0 0 0,1 1 0 0 0,0-1 0 0 0,-1 4-1 0 0,2-5-150 0 0,0-1-1 0 0,0 1 0 0 0,1 0 0 0 0,-1-1 0 0 0,1 1 0 0 0,-1 0 0 0 0,1-1 1 0 0,-1 1-1 0 0,1 0 0 0 0,0 0 0 0 0,0-1 0 0 0,0 1 0 0 0,0 0 0 0 0,0 0 1 0 0,0-1-1 0 0,1 1 0 0 0,-1 0 0 0 0,0 0 0 0 0,1-1 0 0 0,-1 1 0 0 0,1 0 1 0 0,0-1-1 0 0,0 1 0 0 0,0-1 0 0 0,-1 1 0 0 0,1-1 0 0 0,1 1 0 0 0,-1-1 1 0 0,0 0-1 0 0,0 1 0 0 0,0-1 0 0 0,1 0 0 0 0,-1 0 0 0 0,1 0 0 0 0,-1 0 0 0 0,1 0 1 0 0,-1 0-1 0 0,3 1 0 0 0,-1-1-139 0 0,1 0 0 0 0,-1-1 1 0 0,1 1-1 0 0,-1 0 0 0 0,1-1 0 0 0,-1 0 1 0 0,1 0-1 0 0,-1 0 0 0 0,1 0 0 0 0,-1-1 0 0 0,1 1 1 0 0,-1-1-1 0 0,1 0 0 0 0,-1 0 0 0 0,0 0 1 0 0,0-1-1 0 0,1 1 0 0 0,-1-1 0 0 0,0 1 1 0 0,0-1-1 0 0,4-4 0 0 0,-2 3-350 0 0,-1 0 1 0 0,0 0-1 0 0,-1-1 1 0 0,1 0-1 0 0,-1 0 1 0 0,1 0-1 0 0,-1 0 1 0 0,0 0-1 0 0,-1 0 1 0 0,1-1-1 0 0,-1 0 1 0 0,0 1-1 0 0,0-1 1 0 0,2-5-1 0 0,-3-2-67 0 0,1-1 0 0 0,-1 1 0 0 0,-1 0 1 0 0,0 0-1 0 0,-3-20 0 0 0,-16-60 982 0 0,18 87-493 0 0,1 2 14 0 0,-1 1 0 0 0,0-1 0 0 0,1 1 0 0 0,-1-1 0 0 0,0 1 0 0 0,0-1 0 0 0,-1 1 0 0 0,1 0 0 0 0,-3-4 0 0 0,4 6 12 0 0,0 0 1 0 0,-1 0-1 0 0,1 0 1 0 0,0 0-1 0 0,-1 0 1 0 0,1 0-1 0 0,0 0 0 0 0,0 0 1 0 0,-1 1-1 0 0,1-1 1 0 0,0 0-1 0 0,0 0 1 0 0,-1 0-1 0 0,1 0 0 0 0,0 1 1 0 0,0-1-1 0 0,-1 0 1 0 0,1 0-1 0 0,0 0 0 0 0,0 1 1 0 0,0-1-1 0 0,0 0 1 0 0,-1 0-1 0 0,1 1 1 0 0,0-1-1 0 0,0 0 0 0 0,0 0 1 0 0,0 1-1 0 0,0-1 1 0 0,0 0-1 0 0,0 1 1 0 0,0-1-1 0 0,0 0 0 0 0,0 0 1 0 0,0 1-1 0 0,0 0 1 0 0,-4 12 1088 0 0,1 13 1085 0 0,1 37-1 0 0,2-41-1937 0 0,2-1 0 0 0,1 1 0 0 0,0 0 0 0 0,8 24 0 0 0,-9-39-278 0 0,1-1-1 0 0,-1 1 1 0 0,2 0 0 0 0,5 10-1 0 0,4-2-4921 0 0,-4-7-499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17.412"/>
    </inkml:context>
    <inkml:brush xml:id="br0">
      <inkml:brushProperty name="width" value="0.05" units="cm"/>
      <inkml:brushProperty name="height" value="0.05" units="cm"/>
      <inkml:brushProperty name="color" value="#00A0D7"/>
    </inkml:brush>
  </inkml:definitions>
  <inkml:trace contextRef="#ctx0" brushRef="#br0">11 1 4287 0 0,'0'2'384'0'0,"0"-1"-312"0"0,-2 0-72 0 0,2 0 0 0 0,0 1 752 0 0,0 2 136 0 0,-2 3 24 0 0,2 4 8 0 0,-1 4-224 0 0,-1 1-48 0 0,0 0-8 0 0,1-1 0 0 0,1-2-512 0 0,0-2-128 0 0,1-3 0 0 0,-1-2-2912 0 0,5-2-608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17.645"/>
    </inkml:context>
    <inkml:brush xml:id="br0">
      <inkml:brushProperty name="width" value="0.05" units="cm"/>
      <inkml:brushProperty name="height" value="0.05" units="cm"/>
      <inkml:brushProperty name="color" value="#00A0D7"/>
    </inkml:brush>
  </inkml:definitions>
  <inkml:trace contextRef="#ctx0" brushRef="#br0">0 0 4519 0 0,'5'1'501'0'0,"-1"-1"-1"0"0,0 1 0 0 0,0 0 0 0 0,0 0 0 0 0,0 1 1 0 0,0-1-1 0 0,0 1 0 0 0,0 0 0 0 0,0 0 0 0 0,-1 0 0 0 0,1 1 1 0 0,5 3-1 0 0,-6-2-408 0 0,1-1 0 0 0,0 0 0 0 0,-1 1 0 0 0,1-1 0 0 0,-1 1 1 0 0,0 0-1 0 0,-1 0 0 0 0,1 0 0 0 0,-1 1 0 0 0,4 7 0 0 0,-5-10-71 0 0,-1 1 0 0 0,1-1 0 0 0,-1 0 0 0 0,0 1 0 0 0,0-1 0 0 0,0 1 0 0 0,0-1 0 0 0,0 0-1 0 0,0 1 1 0 0,-1-1 0 0 0,1 0 0 0 0,-1 1 0 0 0,1-1 0 0 0,-3 4 0 0 0,-1 2 194 0 0,0-1 1 0 0,0 0-1 0 0,-6 6 0 0 0,6-8 262 0 0,0 0 0 0 0,1 0 0 0 0,0 0 0 0 0,0 0-1 0 0,-4 11 1 0 0,7-16-445 0 0,0 1 1 0 0,-1-1-1 0 0,1 1 0 0 0,0-1 0 0 0,0 0 0 0 0,0 1 0 0 0,0-1 0 0 0,0 0 1 0 0,0 1-1 0 0,0-1 0 0 0,0 0 0 0 0,0 1 0 0 0,0-1 0 0 0,0 1 0 0 0,0-1 1 0 0,0 0-1 0 0,0 1 0 0 0,0-1 0 0 0,0 0 0 0 0,0 1 0 0 0,1-1 0 0 0,-1 0 1 0 0,0 1-1 0 0,0-1 0 0 0,0 0 0 0 0,1 1 0 0 0,-1-1 0 0 0,0 0 0 0 0,0 1 1 0 0,1-1-1 0 0,-1 0 0 0 0,1 1-4 0 0,0-1 0 0 0,0 0 0 0 0,0 0 0 0 0,0 0 0 0 0,0 1 0 0 0,-1-1 0 0 0,1 0 0 0 0,0 0 0 0 0,0 0 0 0 0,0-1 0 0 0,0 1 0 0 0,1 0 0 0 0,26-11-34 0 0,-5-4-860 0 0,-8 3-3253 0 0,-1 0-1243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17.816"/>
    </inkml:context>
    <inkml:brush xml:id="br0">
      <inkml:brushProperty name="width" value="0.05" units="cm"/>
      <inkml:brushProperty name="height" value="0.05" units="cm"/>
      <inkml:brushProperty name="color" value="#00A0D7"/>
    </inkml:brush>
  </inkml:definitions>
  <inkml:trace contextRef="#ctx0" brushRef="#br0">40 1 5903 0 0,'-1'0'180'0'0,"1"0"-1"0"0,-1 0 1 0 0,0 0-1 0 0,1 0 1 0 0,-1 1-1 0 0,0-1 1 0 0,1 0-1 0 0,-1 1 1 0 0,1-1-1 0 0,-1 0 1 0 0,0 1-1 0 0,1-1 1 0 0,-1 1-1 0 0,1-1 1 0 0,-1 1-1 0 0,1-1 1 0 0,-1 1-1 0 0,1-1 1 0 0,0 1-1 0 0,-1-1 0 0 0,1 1 1 0 0,-1 0-1 0 0,-6 17 1794 0 0,6-13-1534 0 0,-4 8-55 0 0,1 1 1 0 0,1 0-1 0 0,1 0 0 0 0,0 1 0 0 0,0-1 0 0 0,2 1 0 0 0,0-1 0 0 0,2 16 0 0 0,-1-19-151 0 0,0 0-1 0 0,2-1 0 0 0,-1 1 0 0 0,1-1 0 0 0,1 0 1 0 0,0 0-1 0 0,0 0 0 0 0,1 0 0 0 0,0-1 1 0 0,1 1-1 0 0,10 12 0 0 0,-2-11-2354 0 0,-14-11 2005 0 0,1 1-1 0 0,-1-1 1 0 0,1 0-1 0 0,-1 0 1 0 0,0 0-1 0 0,1 0 1 0 0,-1 0-1 0 0,1 0 1 0 0,-1 0-1 0 0,1 0 1 0 0,-1 0-1 0 0,0 0 1 0 0,1 0-1 0 0,-1 0 1 0 0,1 0-1 0 0,-1 0 1 0 0,1 0 0 0 0,-1 0-1 0 0,0 0 1 0 0,1 0-1 0 0,-1-1 1 0 0,1 1-1 0 0,-1 0 1 0 0,0 0-1 0 0,1 0 1 0 0,-1-1-1 0 0,0 1 1 0 0,1 0-1 0 0,-1-1 1 0 0,0 1-1 0 0,1 0 1 0 0,-1-1-1 0 0,0 1 1 0 0,0 0-1 0 0,1-1 1 0 0,-1 1-1 0 0,0 0 1 0 0,0-1-1 0 0,3-6-5058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17.941"/>
    </inkml:context>
    <inkml:brush xml:id="br0">
      <inkml:brushProperty name="width" value="0.05" units="cm"/>
      <inkml:brushProperty name="height" value="0.05" units="cm"/>
      <inkml:brushProperty name="color" value="#00A0D7"/>
    </inkml:brush>
  </inkml:definitions>
  <inkml:trace contextRef="#ctx0" brushRef="#br0">0 31 2071 0 0,'0'-1'496'0'0,"0"1"-1"0"0,0-1 0 0 0,0 0 0 0 0,0 0 1 0 0,1 1-1 0 0,-1-1 0 0 0,0 0 0 0 0,0 0 1 0 0,0 1-1 0 0,1-1 0 0 0,-1 0 0 0 0,0 1 0 0 0,1-2 1 0 0,4-1 180 0 0,1 1-1 0 0,-1-1 1 0 0,1 1 0 0 0,0 0 0 0 0,0 1 0 0 0,0-1 0 0 0,-1 1 0 0 0,8 0-1 0 0,49-2-359 0 0,-61 3-334 0 0,15 1-3674 0 0,0-1-1322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18.615"/>
    </inkml:context>
    <inkml:brush xml:id="br0">
      <inkml:brushProperty name="width" value="0.05" units="cm"/>
      <inkml:brushProperty name="height" value="0.05" units="cm"/>
      <inkml:brushProperty name="color" value="#00A0D7"/>
    </inkml:brush>
  </inkml:definitions>
  <inkml:trace contextRef="#ctx0" brushRef="#br0">23 195 7567 0 0,'10'-17'854'0'0,"-2"2"-997"0"0,10-14 957 0 0,1 1 1 0 0,2 1-1 0 0,47-49 0 0 0,-68 76-781 0 0,0 0 1 0 0,0 0-1 0 0,0 0 0 0 0,0 0 0 0 0,0-1 0 0 0,1 1 0 0 0,-1 0 0 0 0,0 0 0 0 0,0 0 0 0 0,0 0 1 0 0,0 0-1 0 0,0 0 0 0 0,0-1 0 0 0,0 1 0 0 0,1 0 0 0 0,-1 0 0 0 0,0 0 0 0 0,0 0 1 0 0,0 0-1 0 0,0 0 0 0 0,1 0 0 0 0,-1 0 0 0 0,0 0 0 0 0,0 0 0 0 0,0 0 0 0 0,0-1 0 0 0,1 1 1 0 0,-1 0-1 0 0,0 0 0 0 0,0 0 0 0 0,0 0 0 0 0,0 1 0 0 0,1-1 0 0 0,-1 0 0 0 0,0 0 1 0 0,0 0-1 0 0,0 0 0 0 0,0 0 0 0 0,1 0 0 0 0,-1 0 0 0 0,0 0 0 0 0,0 0 0 0 0,0 0 0 0 0,0 0 1 0 0,0 0-1 0 0,1 1 0 0 0,-1-1 0 0 0,0 0 0 0 0,0 11 956 0 0,-7 15-73 0 0,-1 1-269 0 0,1 2 0 0 0,2-1-1 0 0,0 1 1 0 0,2 0 0 0 0,1 45-1 0 0,3-63-602 0 0,0 1-1 0 0,3 12 1 0 0,1 12-448 0 0,-5-36 247 0 0,0 1 0 0 0,0 0 0 0 0,1 0 0 0 0,-1 0 0 0 0,0-1 0 0 0,0 1-1 0 0,0 0 1 0 0,0 0 0 0 0,-1 0 0 0 0,1-1 0 0 0,0 1 0 0 0,0 0 0 0 0,0 0 0 0 0,-1-1 0 0 0,1 1 0 0 0,0 0 0 0 0,-1-1 0 0 0,1 1 0 0 0,0 0 0 0 0,-1-1 0 0 0,1 1 0 0 0,-1 0 0 0 0,0 0-1 0 0,-1 0-223 0 0,1-1 1 0 0,0 0-1 0 0,0 0 0 0 0,-1 0 0 0 0,1 0 0 0 0,0 0 0 0 0,-1 0 0 0 0,1 0 0 0 0,0 0 0 0 0,0 0 0 0 0,-1-1 0 0 0,1 1 0 0 0,0 0 0 0 0,-2-2 0 0 0,-36-13-1439 0 0,30 11 2071 0 0,1 0-1 0 0,-1 1 1 0 0,0 0 0 0 0,0 0 0 0 0,0 1 0 0 0,0 1 0 0 0,-11-2 0 0 0,117 1 8575 0 0,50-6-6835 0 0,-4 0-3870 0 0,-123 8-2625 0 0,0 1-1440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1.707"/>
    </inkml:context>
    <inkml:brush xml:id="br0">
      <inkml:brushProperty name="width" value="0.05" units="cm"/>
      <inkml:brushProperty name="height" value="0.05" units="cm"/>
      <inkml:brushProperty name="color" value="#00A0D7"/>
    </inkml:brush>
  </inkml:definitions>
  <inkml:trace contextRef="#ctx0" brushRef="#br0">195 1 5927 0 0,'-12'21'1340'0'0,"1"1"0"0"0,1 1-1 0 0,1 0 1 0 0,-8 34 0 0 0,4-17-928 0 0,-101 374 4309 0 0,113-411-4692 0 0,-1 7-37 0 0,0 0-1 0 0,0-1 1 0 0,1 1 0 0 0,1 0-1 0 0,-1 0 1 0 0,1-1-1 0 0,3 18 1 0 0,-3-26-21 0 0,0 0 0 0 0,0-1 0 0 0,1 1 0 0 0,-1 0 0 0 0,0-1-1 0 0,0 1 1 0 0,0 0 0 0 0,1-1 0 0 0,-1 1 0 0 0,0 0 0 0 0,1-1 0 0 0,-1 1 0 0 0,1-1 0 0 0,-1 1 0 0 0,1-1 0 0 0,-1 1 0 0 0,1-1 0 0 0,-1 1 0 0 0,1-1 0 0 0,-1 1 0 0 0,2 0 0 0 0,-1-1-26 0 0,-1 0-1 0 0,1-1 1 0 0,-1 1-1 0 0,1 0 1 0 0,-1 0-1 0 0,1 0 1 0 0,-1 0-1 0 0,1-1 0 0 0,-1 1 1 0 0,1 0-1 0 0,-1 0 1 0 0,1-1-1 0 0,-1 1 1 0 0,1 0-1 0 0,-1-1 1 0 0,1 1-1 0 0,-1 0 1 0 0,0-1-1 0 0,1 1 1 0 0,-1-1-1 0 0,1 0 0 0 0,2-4-1463 0 0,0-1 0 0 0,0 1 0 0 0,4-10-1 0 0,0-3-2720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2.366"/>
    </inkml:context>
    <inkml:brush xml:id="br0">
      <inkml:brushProperty name="width" value="0.05" units="cm"/>
      <inkml:brushProperty name="height" value="0.05" units="cm"/>
      <inkml:brushProperty name="color" value="#00A0D7"/>
    </inkml:brush>
  </inkml:definitions>
  <inkml:trace contextRef="#ctx0" brushRef="#br0">192 16 4487 0 0,'-1'-1'87'0'0,"0"-1"0"0"0,1 1 0 0 0,-1 0 0 0 0,0 0 0 0 0,0 0-1 0 0,0 0 1 0 0,0 1 0 0 0,-1-1 0 0 0,1 0 0 0 0,0 0-1 0 0,0 1 1 0 0,0-1 0 0 0,-1 0 0 0 0,1 1 0 0 0,0 0 0 0 0,0-1-1 0 0,-3 0 1 0 0,1 1 243 0 0,0 0 0 0 0,0 0 1 0 0,0 0-1 0 0,0 0 0 0 0,-1 0 0 0 0,1 1 0 0 0,-5 0 0 0 0,0 2 428 0 0,-1 0-1 0 0,1 0 1 0 0,0 1 0 0 0,-13 8-1 0 0,13-7-281 0 0,0 0-1 0 0,1 1 1 0 0,-1 0-1 0 0,2 1 1 0 0,-12 13-1 0 0,14-16-286 0 0,0 1 0 0 0,1 0 0 0 0,0 0 1 0 0,0 0-1 0 0,1 0 0 0 0,-1 1 0 0 0,1-1 0 0 0,0 1 0 0 0,1-1 0 0 0,-2 10 1 0 0,3-13-150 0 0,-1-1 0 0 0,1 1 0 0 0,0 0 0 0 0,0-1 0 0 0,0 1 0 0 0,1 0 0 0 0,-1-1 0 0 0,0 1 0 0 0,1 0 0 0 0,-1-1 0 0 0,1 1 0 0 0,-1 0 0 0 0,1-1 0 0 0,0 1 0 0 0,-1-1 0 0 0,1 1 0 0 0,0-1 0 0 0,0 0 0 0 0,2 2 0 0 0,-1-1-14 0 0,0 0 0 0 0,0-1 1 0 0,0 1-1 0 0,1-1 0 0 0,-1 1 0 0 0,0-1 1 0 0,1 0-1 0 0,-1 0 0 0 0,1 0 0 0 0,0 0 1 0 0,2 0-1 0 0,2 0-18 0 0,1 0 0 0 0,-1 0 0 0 0,0-1 0 0 0,1 0 0 0 0,-1 0-1 0 0,0-1 1 0 0,15-3 0 0 0,-14 1-38 0 0,1 1 0 0 0,-1-2 0 0 0,0 1 0 0 0,0-1 0 0 0,-1 0 0 0 0,1-1 0 0 0,10-8-1 0 0,-14 10-94 0 0,0 0-1 0 0,0-1 1 0 0,-1 0-1 0 0,1 0 1 0 0,-1 0-1 0 0,0 0 1 0 0,0 0-1 0 0,0-1 0 0 0,-1 1 1 0 0,0-1-1 0 0,0 0 1 0 0,0 0-1 0 0,3-9 1 0 0,-5 13 100 0 0,0-1 0 0 0,0 1 0 0 0,0 0 0 0 0,0 0 0 0 0,0-1 0 0 0,0 1 0 0 0,0 0 0 0 0,0-1 0 0 0,0 1 0 0 0,-1 0 1 0 0,1 0-1 0 0,0-1 0 0 0,-1 1 0 0 0,1 0 0 0 0,-1 0 0 0 0,0 0 0 0 0,1 0 0 0 0,-1-1 0 0 0,0 1 0 0 0,0 0 0 0 0,1 0 1 0 0,-3-1-1 0 0,3 2 31 0 0,-1-1 0 0 0,0 1 0 0 0,0-1 0 0 0,1 1 0 0 0,-1 0 0 0 0,0-1 0 0 0,0 1 0 0 0,0 0 0 0 0,0 0 0 0 0,0 0 0 0 0,1-1-1 0 0,-1 1 1 0 0,0 0 0 0 0,0 0 0 0 0,0 0 0 0 0,0 1 0 0 0,0-1 0 0 0,0 0 0 0 0,1 0 0 0 0,-1 0 0 0 0,0 1 0 0 0,0-1 0 0 0,0 0 0 0 0,0 1 0 0 0,1-1 0 0 0,-1 0 0 0 0,0 1 0 0 0,0-1 0 0 0,1 1 0 0 0,-1 0 0 0 0,0-1 0 0 0,1 1 0 0 0,-2 1 0 0 0,-1 2 96 0 0,-1 0 0 0 0,1 1-1 0 0,0-1 1 0 0,0 1-1 0 0,1 0 1 0 0,-1 0 0 0 0,1 0-1 0 0,0 0 1 0 0,0 0 0 0 0,1 0-1 0 0,0 1 1 0 0,0-1 0 0 0,0 0-1 0 0,0 11 1 0 0,1 7 365 0 0,1 0 0 0 0,4 29 0 0 0,-1-18-81 0 0,0 0-92 0 0,5 127 306 0 0,-9-159-600 0 0,0 0 1 0 0,0 1-1 0 0,0-1 1 0 0,-1 0-1 0 0,1 0 1 0 0,-1 0-1 0 0,0 0 1 0 0,1 1 0 0 0,-1-1-1 0 0,0 0 1 0 0,0 0-1 0 0,0 0 1 0 0,0-1-1 0 0,-1 1 1 0 0,1 0 0 0 0,-1 0-1 0 0,1-1 1 0 0,-3 3-1 0 0,2-3 1 0 0,1 0-1 0 0,0-1 0 0 0,0 1 1 0 0,-1 0-1 0 0,1-1 0 0 0,-1 1 1 0 0,1-1-1 0 0,0 0 0 0 0,-1 1 1 0 0,1-1-1 0 0,-1 0 1 0 0,1 0-1 0 0,-1 0 0 0 0,1 0 1 0 0,-1 0-1 0 0,1 0 0 0 0,-1-1 1 0 0,1 1-1 0 0,0 0 1 0 0,-1-1-1 0 0,1 1 0 0 0,-1-1 1 0 0,1 0-1 0 0,0 1 0 0 0,-1-1 1 0 0,1 0-1 0 0,0 0 0 0 0,-2-1 1 0 0,-8-6 8 0 0,5 4 5 0 0,0 0 1 0 0,-1-1-1 0 0,2 0 1 0 0,-11-11-1 0 0,14 14-26 0 0,1 0 0 0 0,0 0 0 0 0,-1 0-1 0 0,1 0 1 0 0,0 0 0 0 0,0 0 0 0 0,1 0-1 0 0,-1 0 1 0 0,0 0 0 0 0,1-1 0 0 0,-1 1-1 0 0,1 0 1 0 0,0 0 0 0 0,0 0 0 0 0,0-1-1 0 0,0 1 1 0 0,0 0 0 0 0,0 0 0 0 0,1-1 0 0 0,-1 1-1 0 0,1 0 1 0 0,0-3 0 0 0,4-7-376 0 0,0-1 1 0 0,1 1 0 0 0,0 0-1 0 0,1 0 1 0 0,11-15-1 0 0,-12 21-313 0 0,0-1 0 0 0,0 1 0 0 0,12-10 0 0 0,-13 12-204 0 0,0 1 1 0 0,0 0-1 0 0,0 0 0 0 0,0 1 0 0 0,0-1 0 0 0,9-2 0 0 0,-1 3-2923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3.613"/>
    </inkml:context>
    <inkml:brush xml:id="br0">
      <inkml:brushProperty name="width" value="0.05" units="cm"/>
      <inkml:brushProperty name="height" value="0.05" units="cm"/>
      <inkml:brushProperty name="color" value="#00A0D7"/>
    </inkml:brush>
  </inkml:definitions>
  <inkml:trace contextRef="#ctx0" brushRef="#br0">27 55 4087 0 0,'2'3'445'0'0,"-1"-1"-1"0"0,0 1 0 0 0,0 0 0 0 0,0 0 1 0 0,0 0-1 0 0,0 0 0 0 0,-1 0 0 0 0,1 0 0 0 0,-1 0 1 0 0,0 0-1 0 0,0 4 0 0 0,1 4 180 0 0,0-6-314 0 0,0 9 725 0 0,1 1 1 0 0,-2 0-1 0 0,-1 15 1 0 0,1-24-770 0 0,-1 2 638 0 0,-4-16-337 0 0,-1-7-263 0 0,2-1 0 0 0,-5-25-1 0 0,0 1-230 0 0,5 18-66 0 0,4 21-12 0 0,0 0 1 0 0,0 0-1 0 0,0 0 0 0 0,-1 0 0 0 0,1 0 0 0 0,0 0 0 0 0,1 0 0 0 0,-1 0 0 0 0,0 0 0 0 0,0 0 0 0 0,0 0 0 0 0,1 0 0 0 0,-1 0 1 0 0,0 0-1 0 0,1 0 0 0 0,-1 0 0 0 0,1-1 0 0 0,0 2-79 0 0,-1 0-1 0 0,1 0 1 0 0,-1 0 0 0 0,1 0-1 0 0,-1 0 1 0 0,1 0 0 0 0,-1 1-1 0 0,1-1 1 0 0,-1 0 0 0 0,0 0-1 0 0,1 0 1 0 0,-1 0 0 0 0,1 1 0 0 0,-1-1-1 0 0,1 0 1 0 0,-1 0 0 0 0,0 1-1 0 0,1-1 1 0 0,-1 0 0 0 0,1 0-1 0 0,-1 1 1 0 0,0-1 0 0 0,0 1-1 0 0,1-1 1 0 0,-1 0 0 0 0,0 1 0 0 0,1-1-1 0 0,-1 1 1 0 0,0-1 0 0 0,0 1-1 0 0,0 0 1 0 0,6 12-1179 0 0,-9-7 1392 0 0,0-1 1 0 0,0 1-1 0 0,0 0 1 0 0,1 0 0 0 0,-3 9-1 0 0,4-13-45 0 0,0 0-1 0 0,1 0 0 0 0,0 0 1 0 0,-1 0-1 0 0,1 0 0 0 0,0 0 0 0 0,0 0 1 0 0,0 0-1 0 0,0 0 0 0 0,0 1 1 0 0,1-1-1 0 0,-1 0 0 0 0,0 0 1 0 0,1-1-1 0 0,0 1 0 0 0,-1 0 1 0 0,1 0-1 0 0,0 0 0 0 0,0 0 1 0 0,0 0-1 0 0,2 1 0 0 0,-3-3-73 0 0,0 0 1 0 0,0 0-1 0 0,1 0 0 0 0,-1 0 0 0 0,0 1 0 0 0,0-1 0 0 0,0 0 0 0 0,0 0 1 0 0,1 0-1 0 0,-1 0 0 0 0,0 0 0 0 0,0-1 0 0 0,0 1 0 0 0,0 0 1 0 0,1 0-1 0 0,-1 0 0 0 0,0 0 0 0 0,0 0 0 0 0,0 0 0 0 0,0 0 0 0 0,0 0 1 0 0,1 0-1 0 0,-1 0 0 0 0,0 0 0 0 0,0-1 0 0 0,0 1 0 0 0,0 0 1 0 0,0 0-1 0 0,0 0 0 0 0,1 0 0 0 0,-1 0 0 0 0,0 0 0 0 0,0-1 0 0 0,0 1 1 0 0,0 0-1 0 0,0 0 0 0 0,0 0 0 0 0,0 0 0 0 0,0-1 0 0 0,0 1 1 0 0,0 0-1 0 0,0 0 0 0 0,0 0 0 0 0,0 0 0 0 0,0-1 0 0 0,0 1 0 0 0,0 0 1 0 0,0 0-1 0 0,0 0 0 0 0,0 0 0 0 0,0-1 0 0 0,2-14 6 0 0,-1 12 76 0 0,3-27 19 0 0,3-12 6 0 0,-5 38-113 0 0,-1-1-1 0 0,0 1 1 0 0,1 0-1 0 0,0 0 1 0 0,0-1 0 0 0,0 1-1 0 0,1 0 1 0 0,4-6-1 0 0,-6 9-2 0 0,0 1 0 0 0,0-1 0 0 0,0 0 0 0 0,0 0-1 0 0,0 1 1 0 0,0-1 0 0 0,0 0 0 0 0,0 1 0 0 0,0-1 0 0 0,1 1 0 0 0,-1 0-1 0 0,0-1 1 0 0,0 1 0 0 0,0 0 0 0 0,1 0 0 0 0,-1-1 0 0 0,0 1-1 0 0,0 0 1 0 0,0 0 0 0 0,1 0 0 0 0,-1 1 0 0 0,0-1 0 0 0,0 0-1 0 0,1 0 1 0 0,-1 1 0 0 0,0-1 0 0 0,0 1 0 0 0,0-1 0 0 0,0 1 0 0 0,0-1-1 0 0,0 1 1 0 0,0 0 0 0 0,0-1 0 0 0,0 1 0 0 0,0 0 0 0 0,0 0-1 0 0,1 1 1 0 0,3 2-108 0 0,3 3-1136 0 0,0 0 0 0 0,0-1 1 0 0,13 7-1 0 0,-19-12 1062 0 0,0 0-1 0 0,-1 0 1 0 0,1 0 0 0 0,0 0 0 0 0,0 0-1 0 0,0-1 1 0 0,0 1 0 0 0,1-1 0 0 0,-1 1 0 0 0,0-1-1 0 0,0 0 1 0 0,0 0 0 0 0,0 0 0 0 0,0 0-1 0 0,0 0 1 0 0,0-1 0 0 0,1 1 0 0 0,-1-1 0 0 0,0 1-1 0 0,0-1 1 0 0,0 0 0 0 0,0 1 0 0 0,2-3-1 0 0,-7 7 501 0 0,0 0-1 0 0,0 0 1 0 0,0 0-1 0 0,0 1 1 0 0,1-1-1 0 0,-3 7 1 0 0,-1 2 1386 0 0,5-11-1459 0 0,0 0 0 0 0,0 1-1 0 0,0-1 1 0 0,0 0 0 0 0,1 1 0 0 0,-1-1 0 0 0,0 1-1 0 0,1-1 1 0 0,0 1 0 0 0,0 0 0 0 0,0-1-1 0 0,0 1 1 0 0,0-1 0 0 0,0 1 0 0 0,1-1 0 0 0,-1 1-1 0 0,1-1 1 0 0,0 1 0 0 0,0-1 0 0 0,0 1 0 0 0,2 3-1 0 0,-2-4-217 0 0,0-1 0 0 0,0 0-1 0 0,1 1 1 0 0,-1-1 0 0 0,0 0-1 0 0,1 1 1 0 0,-1-1 0 0 0,1 0-1 0 0,-1 0 1 0 0,1 0 0 0 0,-1 0-1 0 0,1-1 1 0 0,0 1 0 0 0,0 0-1 0 0,-1-1 1 0 0,1 1 0 0 0,0-1-1 0 0,0 0 1 0 0,0 1 0 0 0,0-1-1 0 0,-1 0 1 0 0,1 0 0 0 0,0 0 0 0 0,0 0-1 0 0,0-1 1 0 0,0 1 0 0 0,-1 0-1 0 0,1-1 1 0 0,0 1 0 0 0,3-2-1 0 0,-2 0-37 0 0,1 1 1 0 0,-1 0-1 0 0,0-1 0 0 0,0 1 0 0 0,0-1 1 0 0,0 0-1 0 0,0 0 0 0 0,-1 0 0 0 0,1-1 0 0 0,0 1 1 0 0,-1-1-1 0 0,3-3 0 0 0,-4 4 11 0 0,1 0 1 0 0,-1 0-1 0 0,0-1 0 0 0,0 1 0 0 0,-1-1 0 0 0,1 1 1 0 0,0 0-1 0 0,-1-1 0 0 0,1 1 0 0 0,-1-1 0 0 0,0 0 1 0 0,0 1-1 0 0,0-1 0 0 0,0 1 0 0 0,0-1 1 0 0,-1 1-1 0 0,-1-5 0 0 0,1 3 26 0 0,0 0 0 0 0,0 0 0 0 0,-1 0 0 0 0,0 0 0 0 0,0 0 0 0 0,0 1 0 0 0,0-1 0 0 0,0 1 0 0 0,-1-1 0 0 0,1 1 0 0 0,-4-3 0 0 0,4 4 17 0 0,0 0 0 0 0,0 1 0 0 0,0-1 0 0 0,-1 1 0 0 0,1-1-1 0 0,0 1 1 0 0,-1 0 0 0 0,1 0 0 0 0,0 0 0 0 0,-1 0 0 0 0,1 1-1 0 0,-1-1 1 0 0,1 1 0 0 0,-1-1 0 0 0,0 1 0 0 0,1 0 0 0 0,-1 0-1 0 0,-4 0 1 0 0,4 2-4 0 0,9 0-163 0 0,7 0-518 0 0,-9-2 571 0 0,5-1-1438 0 0,-1 1 1 0 0,1 0 0 0 0,-1 0-1 0 0,17 3 1 0 0,-23-2 1199 0 0,0-1-1 0 0,-1 1 1 0 0,1 0-1 0 0,0-1 1 0 0,0 1 0 0 0,-1 0-1 0 0,1 0 1 0 0,0 0 0 0 0,-1 0-1 0 0,1 1 1 0 0,-1-1-1 0 0,1 0 1 0 0,-1 1 0 0 0,2 1-1 0 0,-2-1 287 0 0,0 0 0 0 0,0-1 0 0 0,0 1 0 0 0,-1 0-1 0 0,1-1 1 0 0,-1 1 0 0 0,1 0 0 0 0,-1 0-1 0 0,0 0 1 0 0,1 3 0 0 0,-1 1 460 0 0,-1 0 1 0 0,0 0-1 0 0,0 0 0 0 0,-3 9 0 0 0,3-11 284 0 0,-1 0-1 0 0,1 0 1 0 0,0 0 0 0 0,1 0-1 0 0,-1 0 1 0 0,1 0 0 0 0,0 0-1 0 0,0 0 1 0 0,0 0-1 0 0,0 0 1 0 0,2 7 0 0 0,-2-10-700 0 0,0 0 0 0 0,1-1 0 0 0,-1 1 0 0 0,0 0 0 0 0,1 0 1 0 0,-1-1-1 0 0,1 1 0 0 0,-1 0 0 0 0,1 0 0 0 0,-1-1 0 0 0,1 1 1 0 0,-1-1-1 0 0,1 1 0 0 0,0 0 0 0 0,-1-1 0 0 0,1 1 0 0 0,0-1 1 0 0,-1 0-1 0 0,1 1 0 0 0,0-1 0 0 0,0 0 0 0 0,-1 1 0 0 0,1-1 1 0 0,0 0-1 0 0,0 0 0 0 0,1 1 0 0 0,0-1 48 0 0,0-1 1 0 0,0 1-1 0 0,0 0 1 0 0,0-1-1 0 0,-1 1 1 0 0,1-1-1 0 0,0 1 1 0 0,0-1-1 0 0,0 0 1 0 0,-1 0-1 0 0,3-1 1 0 0,3-3 145 0 0,-1 1 1 0 0,0-1-1 0 0,0-1 1 0 0,8-9-1 0 0,-8 9-225 0 0,-1-1 0 0 0,0 0 0 0 0,5-11 0 0 0,-9 16 7 0 0,1-1-1 0 0,-1 0 0 0 0,0 1 1 0 0,0-1-1 0 0,0 0 1 0 0,-1 0-1 0 0,1 0 1 0 0,-1 0-1 0 0,1 0 0 0 0,-1 0 1 0 0,0 0-1 0 0,0 0 1 0 0,-1-3-1 0 0,1 5 6 0 0,0 1-1 0 0,0 0 1 0 0,0 0-1 0 0,0 0 1 0 0,0-1 0 0 0,0 1-1 0 0,0 0 1 0 0,0 0-1 0 0,0 0 1 0 0,0-1-1 0 0,0 1 1 0 0,0 0 0 0 0,0 0-1 0 0,0 0 1 0 0,0-1-1 0 0,0 1 1 0 0,0 0-1 0 0,0 0 1 0 0,-1 0 0 0 0,1 0-1 0 0,0-1 1 0 0,0 1-1 0 0,0 0 1 0 0,0 0-1 0 0,0 0 1 0 0,-1 0 0 0 0,1-1-1 0 0,0 1 1 0 0,0 0-1 0 0,0 0 1 0 0,0 0-1 0 0,-1 0 1 0 0,1 0 0 0 0,0 0-1 0 0,0 0 1 0 0,0 0-1 0 0,-1 0 1 0 0,1 0-1 0 0,0 0 1 0 0,0 0 0 0 0,-6 8 237 0 0,0 15 192 0 0,6-19-384 0 0,0 0 0 0 0,0 0 1 0 0,0 0-1 0 0,1 0 1 0 0,0 0-1 0 0,0 0 0 0 0,0 0 1 0 0,0 0-1 0 0,3 7 1 0 0,-2-9-762 0 0,-1 0 0 0 0,0 0 0 0 0,0-1 0 0 0,1 1 0 0 0,-1 0 0 0 0,1-1 0 0 0,1 3 0 0 0,4 0-5389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2.738"/>
    </inkml:context>
    <inkml:brush xml:id="br0">
      <inkml:brushProperty name="width" value="0.05" units="cm"/>
      <inkml:brushProperty name="height" value="0.05" units="cm"/>
      <inkml:brushProperty name="color" value="#00A0D7"/>
    </inkml:brush>
  </inkml:definitions>
  <inkml:trace contextRef="#ctx0" brushRef="#br0">27 18 5351 0 0,'-5'6'880'0'0,"-4"8"1216"0"0,6-5-1202 0 0,1 1 1 0 0,-1 0-1 0 0,2-1 0 0 0,-2 17 0 0 0,3-24-816 0 0,0 0-1 0 0,0-1 1 0 0,0 1 0 0 0,0 0-1 0 0,1-1 1 0 0,-1 1 0 0 0,1 0-1 0 0,-1-1 1 0 0,1 1 0 0 0,-1-1-1 0 0,1 1 1 0 0,0-1 0 0 0,0 1-1 0 0,0-1 1 0 0,1 2 0 0 0,-1-2-64 0 0,0 0-1 0 0,0 0 1 0 0,1-1 0 0 0,-1 1 0 0 0,0 0-1 0 0,0-1 1 0 0,1 1 0 0 0,-1-1 0 0 0,0 1-1 0 0,1-1 1 0 0,-1 0 0 0 0,1 0 0 0 0,-1 1-1 0 0,1-1 1 0 0,-1 0 0 0 0,0 0 0 0 0,1 0-1 0 0,-1-1 1 0 0,1 1 0 0 0,-1 0 0 0 0,3-1-1 0 0,0 0-161 0 0,1-1 0 0 0,-1 1 0 0 0,0-1-1 0 0,0 0 1 0 0,1 0 0 0 0,-1-1 0 0 0,0 1 0 0 0,-1-1-1 0 0,1 0 1 0 0,0 0 0 0 0,-1 0 0 0 0,1 0 0 0 0,-1-1 0 0 0,0 1-1 0 0,4-7 1 0 0,-4 4 14 0 0,0 1 0 0 0,0-1 0 0 0,0 1 0 0 0,-1-1 0 0 0,0 0 0 0 0,0 0 0 0 0,0 0 0 0 0,-1 0 1 0 0,1 0-1 0 0,-2-1 0 0 0,1-7 0 0 0,-2 5 757 0 0,0 13 635 0 0,-2 15 291 0 0,-2 79 1235 0 0,3-29-2006 0 0,-19 119 0 0 0,19-180-746 0 0,1-1-1 0 0,-1 1 0 0 0,0-1 1 0 0,-1 1-1 0 0,0-1 1 0 0,0 0-1 0 0,-1 0 0 0 0,-5 8 1 0 0,9-14-28 0 0,-1-1-1 0 0,1 1 1 0 0,0-1 0 0 0,-1 1 0 0 0,1-1 0 0 0,0 0-1 0 0,-1 1 1 0 0,1-1 0 0 0,-1 1 0 0 0,1-1 0 0 0,-1 0-1 0 0,1 1 1 0 0,-1-1 0 0 0,1 0 0 0 0,-1 0-1 0 0,1 0 1 0 0,-1 1 0 0 0,1-1 0 0 0,-1 0 0 0 0,1 0-1 0 0,-1 0 1 0 0,0 0 0 0 0,1 0 0 0 0,-1 0-1 0 0,1 0 1 0 0,-2 0 0 0 0,1 0 4 0 0,0-1 0 0 0,1 1 0 0 0,-1-1 0 0 0,0 1 0 0 0,0-1 0 0 0,1 0 0 0 0,-1 1 0 0 0,0-1 0 0 0,1 0 0 0 0,-1 1 0 0 0,1-1 0 0 0,-1 0 1 0 0,1 0-1 0 0,-1-1 0 0 0,-1-3 30 0 0,0 1 0 0 0,0-1 1 0 0,1 0-1 0 0,0 1 1 0 0,-1-7-1 0 0,1 1-6 0 0,0-1-1 0 0,1 1 0 0 0,0-1 1 0 0,0 1-1 0 0,1-1 1 0 0,4-15-1 0 0,-3 20-51 0 0,0-1-1 0 0,1 1 1 0 0,-1 0 0 0 0,1 0-1 0 0,0 0 1 0 0,1 0 0 0 0,-1 1-1 0 0,1-1 1 0 0,0 1 0 0 0,1 0 0 0 0,7-7-1 0 0,8-5-1373 0 0,1 1 1 0 0,1 1-1 0 0,0 1 0 0 0,1 1 0 0 0,27-11 1 0 0,-26 11-301 0 0,-18 9 1071 0 0,1 1 1 0 0,-1 0-1 0 0,1 0 0 0 0,-1 0 0 0 0,1 1 0 0 0,8-2 0 0 0,-14 4 673 0 0,-1 0-1 0 0,0 0 1 0 0,1 0-1 0 0,-1 0 1 0 0,0 0-1 0 0,0 0 1 0 0,1 0-1 0 0,-1 1 1 0 0,0-1-1 0 0,0 0 1 0 0,1 0-1 0 0,-1 0 1 0 0,0 0-1 0 0,0 1 1 0 0,0-1-1 0 0,1 0 0 0 0,-1 0 1 0 0,0 1-1 0 0,0-1 1 0 0,0 0-1 0 0,0 0 1 0 0,0 1-1 0 0,1-1 1 0 0,-1 0-1 0 0,0 0 1 0 0,0 1-1 0 0,0-1 1 0 0,0 0-1 0 0,0 1 1 0 0,0-1-1 0 0,0 0 1 0 0,0 0-1 0 0,0 1 1 0 0,0-1-1 0 0,0 0 0 0 0,0 1 1 0 0,0-1-1 0 0,0 0 1 0 0,0 0-1 0 0,-1 1 1 0 0,1-1-1 0 0,0 0 1 0 0,0 1-1 0 0,-5 16 2891 0 0,4-14-2127 0 0,-1 5 617 0 0,0 1 0 0 0,0-1-1 0 0,0 17 1 0 0,5 1-1404 0 0,-2-25-390 0 0,-1 1 0 0 0,1-1-1 0 0,-1 1 1 0 0,1-1 0 0 0,0 0-1 0 0,-1 1 1 0 0,1-1 0 0 0,0 0-1 0 0,0 1 1 0 0,0-1 0 0 0,0 0-1 0 0,2 2 1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3.865"/>
    </inkml:context>
    <inkml:brush xml:id="br0">
      <inkml:brushProperty name="width" value="0.05" units="cm"/>
      <inkml:brushProperty name="height" value="0.05" units="cm"/>
      <inkml:brushProperty name="color" value="#00A0D7"/>
    </inkml:brush>
  </inkml:definitions>
  <inkml:trace contextRef="#ctx0" brushRef="#br0">12 43 6127 0 0,'-1'25'4874'0'0,"-4"14"-1678"0"0,0-4-1364 0 0,5-24-1135 0 0,2-13-36 0 0,5-16-89 0 0,-4 1-342 0 0,-1-1-1 0 0,1-20 1 0 0,2-19 753 0 0,-5 57-977 0 0,0 0-1 0 0,0 0 0 0 0,0 0 1 0 0,0 0-1 0 0,0-1 0 0 0,0 1 1 0 0,0 0-1 0 0,0 0 0 0 0,0 0 1 0 0,0 0-1 0 0,0 0 0 0 0,0 0 1 0 0,0 0-1 0 0,0 0 0 0 0,0 0 1 0 0,0 0-1 0 0,0-1 0 0 0,0 1 1 0 0,0 0-1 0 0,0 0 0 0 0,0 0 1 0 0,0 0-1 0 0,0 0 0 0 0,0 0 1 0 0,0 0-1 0 0,1 0 0 0 0,-1 0 1 0 0,0 0-1 0 0,0 0 0 0 0,0 0 1 0 0,0 0-1 0 0,0 0 0 0 0,0 0 1 0 0,0-1-1 0 0,0 1 0 0 0,0 0 1 0 0,0 0-1 0 0,1 0 0 0 0,-1 0 1 0 0,0 0-1 0 0,0 0 0 0 0,0 0 1 0 0,0 0-1 0 0,0 0 0 0 0,0 0 1 0 0,0 0-1 0 0,0 0 0 0 0,0 0 1 0 0,1 0-1 0 0,-1 1 0 0 0,5 4 95 0 0,7 15-112 0 0,-7-12 60 0 0,-3-4-92 0 0,1 0-1 0 0,-1-1 0 0 0,1 0 1 0 0,0 0-1 0 0,0 0 0 0 0,1 0 1 0 0,4 3-1 0 0,-6-4-946 0 0,1 0 0 0 0,0-1 0 0 0,0 0 1 0 0,0 1-1 0 0,0-1 0 0 0,4 1 0 0 0,2 0-4516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4.195"/>
    </inkml:context>
    <inkml:brush xml:id="br0">
      <inkml:brushProperty name="width" value="0.05" units="cm"/>
      <inkml:brushProperty name="height" value="0.05" units="cm"/>
      <inkml:brushProperty name="color" value="#00A0D7"/>
    </inkml:brush>
  </inkml:definitions>
  <inkml:trace contextRef="#ctx0" brushRef="#br0">47 202 5695 0 0,'0'0'194'0'0,"-1"0"1"0"0,1 0-1 0 0,-1 0 0 0 0,0 0 0 0 0,1 0 0 0 0,-1 0 0 0 0,1 0 0 0 0,-1 0 0 0 0,0 0 0 0 0,1 0 0 0 0,-1 0 0 0 0,0 0 0 0 0,1 0 0 0 0,-1 0 0 0 0,1 1 0 0 0,-1-1 0 0 0,1 0 0 0 0,-1 0 0 0 0,0 1 0 0 0,1-1 0 0 0,-1 0 0 0 0,1 1 0 0 0,-1-1 1 0 0,1 1-1 0 0,0-1 0 0 0,-1 1 0 0 0,1-1 0 0 0,-1 1 0 0 0,1 0 0 0 0,-15 16 2326 0 0,13-15-2232 0 0,0 1 1 0 0,0 0-1 0 0,1 0 1 0 0,-1 0-1 0 0,1 0 1 0 0,0 0-1 0 0,0 0 1 0 0,0 0-1 0 0,0 0 1 0 0,1 0-1 0 0,-1 5 1 0 0,1-7-264 0 0,0 0 0 0 0,0 0 0 0 0,0 0 1 0 0,0 0-1 0 0,0 0 0 0 0,1 0 0 0 0,-1 0 0 0 0,0 0 0 0 0,1 0 1 0 0,-1 0-1 0 0,0 0 0 0 0,1 0 0 0 0,-1 0 0 0 0,1 0 0 0 0,-1 0 1 0 0,1 0-1 0 0,0-1 0 0 0,-1 1 0 0 0,1 0 0 0 0,0 0 1 0 0,0-1-1 0 0,0 1 0 0 0,-1-1 0 0 0,1 1 0 0 0,0 0 0 0 0,0-1 1 0 0,0 0-1 0 0,0 1 0 0 0,0-1 0 0 0,0 1 0 0 0,0-1 0 0 0,0 0 1 0 0,0 0-1 0 0,0 0 0 0 0,0 1 0 0 0,0-1 0 0 0,0 0 1 0 0,0 0-1 0 0,2-1 0 0 0,0 1-194 0 0,0-1-1 0 0,0 1 1 0 0,0-1 0 0 0,0 0 0 0 0,0 0 0 0 0,0 0-1 0 0,0 0 1 0 0,0 0 0 0 0,0-1 0 0 0,0 1 0 0 0,-1-1-1 0 0,1 0 1 0 0,-1 0 0 0 0,1 0 0 0 0,-1 0 0 0 0,0 0-1 0 0,0 0 1 0 0,0-1 0 0 0,0 1 0 0 0,0-1 0 0 0,2-5-1 0 0,0 2-628 0 0,-1 0 0 0 0,0 0-1 0 0,-1 0 1 0 0,1-1-1 0 0,-1 1 1 0 0,-1-1 0 0 0,1 1-1 0 0,-1-1 1 0 0,0-8-1 0 0,-1-8 501 0 0,-2 0 0 0 0,-6-31-1 0 0,0 1 925 0 0,7 46-468 0 0,0 6-79 0 0,1-1 0 0 0,0 1 0 0 0,-1-1 0 0 0,1 1 0 0 0,0-1 0 0 0,0 1 0 0 0,0-1 0 0 0,0 0 0 0 0,1-2 0 0 0,4 27 4124 0 0,0 74 1047 0 0,-5-52-4714 0 0,-7 56-1 0 0,5-74-152 0 0,2-19-1610 0 0,2-18-4673 0 0,-1 5 1033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4.585"/>
    </inkml:context>
    <inkml:brush xml:id="br0">
      <inkml:brushProperty name="width" value="0.05" units="cm"/>
      <inkml:brushProperty name="height" value="0.05" units="cm"/>
      <inkml:brushProperty name="color" value="#00A0D7"/>
    </inkml:brush>
  </inkml:definitions>
  <inkml:trace contextRef="#ctx0" brushRef="#br0">12 1 8407 0 0,'-4'22'1072'0'0,"1"0"-1"0"0,1 1 0 0 0,2 40 0 0 0,0-17 558 0 0,-1-25-922 0 0,0 13 221 0 0,1 0 1 0 0,6 40-1 0 0,-6-73-925 0 0,0 0 0 0 0,0 0 0 0 0,0 0 0 0 0,1-1-1 0 0,-1 1 1 0 0,0 0 0 0 0,0 0 0 0 0,1 0 0 0 0,-1-1 0 0 0,0 1 0 0 0,1 0 0 0 0,-1-1 0 0 0,1 1 0 0 0,-1 0 0 0 0,1-1 0 0 0,-1 1 0 0 0,1 0 0 0 0,-1-1 0 0 0,1 1 0 0 0,0 0 0 0 0,4-4-397 0 0,-3-9-500 0 0,-4-5-4178 0 0,0 6 108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4.722"/>
    </inkml:context>
    <inkml:brush xml:id="br0">
      <inkml:brushProperty name="width" value="0.05" units="cm"/>
      <inkml:brushProperty name="height" value="0.05" units="cm"/>
      <inkml:brushProperty name="color" value="#00A0D7"/>
    </inkml:brush>
  </inkml:definitions>
  <inkml:trace contextRef="#ctx0" brushRef="#br0">0 1 5903 0 0,'18'11'5828'0'0,"16"0"-3839"0"0,-22-7-1152 0 0,10 3-422 0 0,0-2 0 0 0,36 4 1 0 0,-14-4-4838 0 0,-28-4-464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5.159"/>
    </inkml:context>
    <inkml:brush xml:id="br0">
      <inkml:brushProperty name="width" value="0.05" units="cm"/>
      <inkml:brushProperty name="height" value="0.05" units="cm"/>
      <inkml:brushProperty name="color" value="#00A0D7"/>
    </inkml:brush>
  </inkml:definitions>
  <inkml:trace contextRef="#ctx0" brushRef="#br0">25 7 4199 0 0,'-6'18'1702'0'0,"1"-1"-1"0"0,1 1 0 0 0,1 0 0 0 0,0 0 0 0 0,0 29 0 0 0,3-47-1650 0 0,0 1 1 0 0,0 0-1 0 0,0-1 0 0 0,-1 1 0 0 0,1-1 1 0 0,0 1-1 0 0,0 0 0 0 0,0-1 1 0 0,0 1-1 0 0,0-1 0 0 0,0 1 0 0 0,1 0 1 0 0,-1-1-1 0 0,0 1 0 0 0,0-1 1 0 0,0 1-1 0 0,1-1 0 0 0,-1 1 0 0 0,0-1 1 0 0,0 1-1 0 0,1-1 0 0 0,-1 1 1 0 0,0-1-1 0 0,1 1 0 0 0,-1-1 0 0 0,1 1 1 0 0,-1-1-1 0 0,1 1 0 0 0,0-1-25 0 0,0 0-1 0 0,0 0 0 0 0,-1-1 0 0 0,1 1 0 0 0,0 0 0 0 0,0 0 1 0 0,0-1-1 0 0,-1 1 0 0 0,1 0 0 0 0,0-1 0 0 0,-1 1 1 0 0,1-1-1 0 0,0 1 0 0 0,-1-1 0 0 0,1 1 0 0 0,0-1 0 0 0,0 0 1 0 0,4-4-23 0 0,-1 0 0 0 0,0 0 0 0 0,7-11 0 0 0,-2 0 10 0 0,3-5-44 0 0,-2-1 0 0 0,12-30 0 0 0,-18 43 32 0 0,-1 9-3 0 0,-3 0 3 0 0,1 1 0 0 0,-1 0-1 0 0,0 0 1 0 0,1-1 0 0 0,-1 1-1 0 0,0 0 1 0 0,0 0 0 0 0,0-1-1 0 0,0 1 1 0 0,0 0 0 0 0,0 0 0 0 0,0-1-1 0 0,0 1 1 0 0,0 0 0 0 0,0 0-1 0 0,-1 1 1 0 0,1 6 140 0 0,-1 1 0 0 0,1-1 0 0 0,1 1 0 0 0,0-1 0 0 0,0 1 0 0 0,0-1 0 0 0,1 0 0 0 0,3 9 0 0 0,-4-15-123 0 0,-1 0 0 0 0,1 1 0 0 0,0-1 0 0 0,0 0 1 0 0,1 0-1 0 0,-1 0 0 0 0,0 0 0 0 0,1 0 0 0 0,-1 0 0 0 0,1 0 0 0 0,-1 0 0 0 0,1-1 0 0 0,0 1 0 0 0,3 2 0 0 0,-4-4-20 0 0,0 0-1 0 0,0 1 1 0 0,0-1-1 0 0,1 1 0 0 0,-1-1 1 0 0,0 0-1 0 0,0 0 1 0 0,0 0-1 0 0,1 0 1 0 0,-1 0-1 0 0,0 0 1 0 0,0 0-1 0 0,1 0 1 0 0,-1 0-1 0 0,0-1 0 0 0,0 1 1 0 0,0 0-1 0 0,0-1 1 0 0,0 1-1 0 0,1-1 1 0 0,-1 1-1 0 0,0-1 1 0 0,0 0-1 0 0,0 0 0 0 0,0 1 1 0 0,0-1-1 0 0,-1 0 1 0 0,1 0-1 0 0,0 0 1 0 0,1-1-1 0 0,1-2-111 0 0,0 0 1 0 0,0 0-1 0 0,0 0 0 0 0,0-1 0 0 0,-1 1 1 0 0,2-6-1 0 0,-3 8 39 0 0,0-1 0 0 0,0 1 0 0 0,0-1-1 0 0,0 0 1 0 0,-1 1 0 0 0,1-1 0 0 0,-1 0 0 0 0,0 1 0 0 0,0-1 0 0 0,0 0 0 0 0,0 1-1 0 0,0-1 1 0 0,-2-3 0 0 0,-4 22 509 0 0,6-9-176 0 0,1 0 1 0 0,-1 0 0 0 0,1 0 0 0 0,4 11 0 0 0,-5-16-262 0 0,1 0 1 0 0,-1 0-1 0 0,1 0 1 0 0,0 0-1 0 0,0 0 1 0 0,0 0-1 0 0,0 0 1 0 0,0 0-1 0 0,1 0 1 0 0,-1-1-1 0 0,0 1 1 0 0,1 0-1 0 0,-1-1 1 0 0,1 1-1 0 0,0-1 1 0 0,0 0-1 0 0,-1 1 1 0 0,1-1-1 0 0,2 1 1 0 0,4-3-5024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5.353"/>
    </inkml:context>
    <inkml:brush xml:id="br0">
      <inkml:brushProperty name="width" value="0.05" units="cm"/>
      <inkml:brushProperty name="height" value="0.05" units="cm"/>
      <inkml:brushProperty name="color" value="#00A0D7"/>
    </inkml:brush>
  </inkml:definitions>
  <inkml:trace contextRef="#ctx0" brushRef="#br0">28 0 2303 0 0,'-1'10'1760'0'0,"0"-1"-1"0"0,-1 0 0 0 0,-3 13 0 0 0,-3 16 1500 0 0,5-9-1760 0 0,-1-3-287 0 0,1 28 1 0 0,3-47-1127 0 0,0 0 0 0 0,0 0 1 0 0,1 0-1 0 0,0-1 0 0 0,1 1 0 0 0,-1-1 0 0 0,1 1 0 0 0,0-1 0 0 0,5 9 1 0 0,-4-11-1151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5.483"/>
    </inkml:context>
    <inkml:brush xml:id="br0">
      <inkml:brushProperty name="width" value="0.05" units="cm"/>
      <inkml:brushProperty name="height" value="0.05" units="cm"/>
      <inkml:brushProperty name="color" value="#00A0D7"/>
    </inkml:brush>
  </inkml:definitions>
  <inkml:trace contextRef="#ctx0" brushRef="#br0">0 1 7367 0 0,'3'0'656'0'0,"-1"0"-528"0"0,1 1-128 0 0,1 1 0 0 0,-1 0 2384 0 0,-1-2-1056 0 0,3 1 8 0 0,0 0-688 0 0,6 2-136 0 0,0-1-24 0 0,5 0-8 0 0,1 1-352 0 0,-1 0-64 0 0,0-1-64 0 0,1 0-4112 0 0,1 0-864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5.772"/>
    </inkml:context>
    <inkml:brush xml:id="br0">
      <inkml:brushProperty name="width" value="0.05" units="cm"/>
      <inkml:brushProperty name="height" value="0.05" units="cm"/>
      <inkml:brushProperty name="color" value="#00A0D7"/>
    </inkml:brush>
  </inkml:definitions>
  <inkml:trace contextRef="#ctx0" brushRef="#br0">24 1 4143 0 0,'-3'6'407'0'0,"0"4"1012"0"0,-2 21 4698 0 0,2-8-4925 0 0,0-2-205 0 0,0 8-329 0 0,0-1 1 0 0,2 0 0 0 0,1 1 0 0 0,5 42 0 0 0,-4-69-651 0 0,-1 0-1 0 0,0 0 1 0 0,1-1-1 0 0,-1 1 0 0 0,1 0 1 0 0,-1-1-1 0 0,1 1 1 0 0,0 0-1 0 0,0-1 1 0 0,0 1-1 0 0,0-1 0 0 0,0 1 1 0 0,2 2-1 0 0,-3-4-10 0 0,0 0-1 0 0,1 0 1 0 0,-1 0-1 0 0,0-1 1 0 0,0 1-1 0 0,1 0 0 0 0,-1 0 1 0 0,0 0-1 0 0,0 0 1 0 0,1 0-1 0 0,-1 0 1 0 0,0-1-1 0 0,0 1 1 0 0,0 0-1 0 0,1 0 1 0 0,-1 0-1 0 0,0 0 0 0 0,0-1 1 0 0,0 1-1 0 0,0 0 1 0 0,1 0-1 0 0,-1-1 1 0 0,0 1-1 0 0,0 0 1 0 0,0 0-1 0 0,0-1 1 0 0,0 1-1 0 0,0 0 0 0 0,0 0 1 0 0,0-1-1 0 0,0 1 1 0 0,0 0-1 0 0,0 0 1 0 0,0-1-1 0 0,0 1 1 0 0,0 0-1 0 0,3-15-196 0 0,-3 14 189 0 0,3-23 2 0 0,0-28 1 0 0,-1 14-3 0 0,-2 38 11 0 0,0 0 1 0 0,0-1 0 0 0,-1 1-1 0 0,1 0 1 0 0,0 0-1 0 0,0 0 1 0 0,0 0 0 0 0,0 0-1 0 0,0 0 1 0 0,0-1 0 0 0,0 1-1 0 0,0 0 1 0 0,0 0 0 0 0,0 0-1 0 0,0 0 1 0 0,0 0 0 0 0,0-1-1 0 0,0 1 1 0 0,0 0 0 0 0,0 0-1 0 0,0 0 1 0 0,0 0 0 0 0,0 0-1 0 0,0 0 1 0 0,1-1 0 0 0,-1 1-1 0 0,0 0 1 0 0,0 0 0 0 0,0 0-1 0 0,0 0 1 0 0,0 0 0 0 0,0 0-1 0 0,0 0 1 0 0,0 0-1 0 0,0-1 1 0 0,1 1 0 0 0,-1 0-1 0 0,0 0 1 0 0,0 0 0 0 0,0 0-1 0 0,0 0 1 0 0,0 0 0 0 0,0 0-1 0 0,1 0 1 0 0,-1 0 0 0 0,0 0-1 0 0,0 0 1 0 0,0 0 0 0 0,0 0-1 0 0,1 0 1 0 0,4 8 163 0 0,3 12 161 0 0,-4-9-588 0 0,17 48 1744 0 0,-3-22-6985 0 0,-13-30-314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6.129"/>
    </inkml:context>
    <inkml:brush xml:id="br0">
      <inkml:brushProperty name="width" value="0.05" units="cm"/>
      <inkml:brushProperty name="height" value="0.05" units="cm"/>
      <inkml:brushProperty name="color" value="#00A0D7"/>
    </inkml:brush>
  </inkml:definitions>
  <inkml:trace contextRef="#ctx0" brushRef="#br0">0 138 8783 0 0,'2'-9'465'0'0,"0"0"0"0"0,1 1 0 0 0,0-1 0 0 0,0 1-1 0 0,1 0 1 0 0,0 0 0 0 0,0 0 0 0 0,1 0 0 0 0,0 1 0 0 0,0 0-1 0 0,1 0 1 0 0,0 0 0 0 0,0 1 0 0 0,1 0 0 0 0,9-8 0 0 0,-15 13-357 0 0,1 0 1 0 0,-1 1 0 0 0,1-1 0 0 0,-1 0 0 0 0,1 0 0 0 0,-1 1 0 0 0,1-1-1 0 0,-1 0 1 0 0,1 1 0 0 0,0 0 0 0 0,-1-1 0 0 0,1 1 0 0 0,0 0 0 0 0,-1 0 0 0 0,1 0-1 0 0,0 0 1 0 0,-1 0 0 0 0,1 0 0 0 0,2 1 0 0 0,-3 0-45 0 0,0-1 1 0 0,0 1-1 0 0,0-1 1 0 0,0 1-1 0 0,0 0 1 0 0,0-1-1 0 0,0 1 1 0 0,-1 0-1 0 0,1 0 1 0 0,0 0-1 0 0,-1 0 1 0 0,1-1-1 0 0,-1 1 0 0 0,1 0 1 0 0,-1 0-1 0 0,1 0 1 0 0,-1 0-1 0 0,1 0 1 0 0,-1 0-1 0 0,0 0 1 0 0,0 1-1 0 0,1-1 1 0 0,-1 0-1 0 0,0 0 1 0 0,0 0-1 0 0,0 0 1 0 0,0 0-1 0 0,0 0 1 0 0,-1 0-1 0 0,1 2 1 0 0,-8 54 1229 0 0,-14 95-1998 0 0,17-133-5630 0 0,3-10 16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0:26.304"/>
    </inkml:context>
    <inkml:brush xml:id="br0">
      <inkml:brushProperty name="width" value="0.05" units="cm"/>
      <inkml:brushProperty name="height" value="0.05" units="cm"/>
      <inkml:brushProperty name="color" value="#00A0D7"/>
    </inkml:brush>
  </inkml:definitions>
  <inkml:trace contextRef="#ctx0" brushRef="#br0">0 22 4975 0 0,'1'-6'6758'0'0,"4"4"-5967"0"0,-1 0 1 0 0,0 0 0 0 0,1 0 0 0 0,-1 1 0 0 0,1 0-1 0 0,-1 0 1 0 0,10-1 0 0 0,36 0 802 0 0,-34 2-1021 0 0,58 0 688 0 0,-49 1-2957 0 0,1-1-4164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2.883"/>
    </inkml:context>
    <inkml:brush xml:id="br0">
      <inkml:brushProperty name="width" value="0.05" units="cm"/>
      <inkml:brushProperty name="height" value="0.05" units="cm"/>
      <inkml:brushProperty name="color" value="#00A0D7"/>
    </inkml:brush>
  </inkml:definitions>
  <inkml:trace contextRef="#ctx0" brushRef="#br0">2 4 4287 0 0,'-2'-3'3008'0'0,"4"3"-2088"0"0,1 0-256 0 0,0 1-56 0 0,2 1 0 0 0,0 0-8 0 0,1 2-600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1.398"/>
    </inkml:context>
    <inkml:brush xml:id="br0">
      <inkml:brushProperty name="width" value="0.05" units="cm"/>
      <inkml:brushProperty name="height" value="0.05" units="cm"/>
      <inkml:brushProperty name="color" value="#00A0D7"/>
    </inkml:brush>
  </inkml:definitions>
  <inkml:trace contextRef="#ctx0" brushRef="#br0">24 14 2359 0 0,'3'3'2156'0'0,"-2"-2"-1970"0"0,0 0 0 0 0,1 0 1 0 0,-1 0-1 0 0,0 1 0 0 0,0-1 0 0 0,0 0 1 0 0,0 1-1 0 0,0-1 0 0 0,0 1 0 0 0,-1-1 1 0 0,1 1-1 0 0,0-1 0 0 0,-1 1 0 0 0,1 0 1 0 0,-1-1-1 0 0,1 1 0 0 0,-1 1 0 0 0,-17 83 4304 0 0,-6 47-1221 0 0,22-129-3179 0 0,1-2-15 0 0,-1 1 0 0 0,1 0 1 0 0,0 0-1 0 0,0-1 0 0 0,0 1 0 0 0,1 0 1 0 0,0 4-1 0 0,4-27-166 0 0,-6-63-206 0 0,0 59 302 0 0,0 0 1 0 0,2 0-1 0 0,7-45 0 0 0,-7 66-7 0 0,0 0 0 0 0,0 1-1 0 0,0-1 1 0 0,0 0 0 0 0,0 1-1 0 0,0 0 1 0 0,1-1 0 0 0,0 1-1 0 0,-1 0 1 0 0,1 0 0 0 0,0 0-1 0 0,0 0 1 0 0,0 0 0 0 0,0 0-1 0 0,0 0 1 0 0,1 1 0 0 0,-1-1-1 0 0,0 1 1 0 0,1 0 0 0 0,-1-1 0 0 0,1 1-1 0 0,0 0 1 0 0,-1 1 0 0 0,1-1-1 0 0,0 0 1 0 0,-1 1 0 0 0,1-1-1 0 0,0 1 1 0 0,3 0 0 0 0,-4 0 2 0 0,0 0 0 0 0,0 0 0 0 0,0 1 0 0 0,0-1 0 0 0,0 0 0 0 0,0 1 1 0 0,0 0-1 0 0,-1-1 0 0 0,1 1 0 0 0,0 0 0 0 0,0 0 0 0 0,0 0 0 0 0,-1 0 1 0 0,1 0-1 0 0,-1 0 0 0 0,1 0 0 0 0,-1 1 0 0 0,1-1 0 0 0,-1 1 0 0 0,0-1 0 0 0,0 1 1 0 0,1-1-1 0 0,-1 1 0 0 0,0 0 0 0 0,-1-1 0 0 0,1 1 0 0 0,0 0 0 0 0,0 0 1 0 0,-1 0-1 0 0,1 0 0 0 0,-1 0 0 0 0,1 0 0 0 0,-1-1 0 0 0,0 1 0 0 0,0 0 0 0 0,0 0 1 0 0,0 0-1 0 0,0 0 0 0 0,0 0 0 0 0,-1 0 0 0 0,0 2 0 0 0,0 1 37 0 0,0-1-1 0 0,0 0 1 0 0,-1 0-1 0 0,1 0 1 0 0,-1 0-1 0 0,0 0 1 0 0,0 0-1 0 0,-1-1 1 0 0,1 1-1 0 0,-1-1 1 0 0,0 1-1 0 0,0-1 0 0 0,0 0 1 0 0,-5 4-1 0 0,6-5-9 0 0,0 0 0 0 0,-1-1 0 0 0,1 1 0 0 0,-1 0 0 0 0,1-1 0 0 0,-1 0 0 0 0,0 0 0 0 0,0 0 0 0 0,1 0 0 0 0,-1 0 0 0 0,0 0 0 0 0,0-1 0 0 0,0 1 0 0 0,0-1 0 0 0,0 0 0 0 0,0 0 0 0 0,0 0 0 0 0,0 0 0 0 0,0-1 0 0 0,0 1 0 0 0,0-1 0 0 0,-3-1 0 0 0,5 2-48 0 0,1 0 0 0 0,-1-1 0 0 0,0 1 0 0 0,1 0 0 0 0,-1-1 0 0 0,0 1 0 0 0,1 0 0 0 0,-1-1-1 0 0,1 1 1 0 0,-1-1 0 0 0,1 1 0 0 0,-1-1 0 0 0,1 0 0 0 0,-1 1 0 0 0,1-1 0 0 0,-1 1 0 0 0,1-1 0 0 0,0 0 0 0 0,0 1-1 0 0,-1-1 1 0 0,1 0 0 0 0,0 0 0 0 0,0 1 0 0 0,0-1 0 0 0,-1 0 0 0 0,1 1 0 0 0,0-1 0 0 0,0 0 0 0 0,0 0 0 0 0,0 1-1 0 0,0-1 1 0 0,1 0 0 0 0,-1 0 0 0 0,0 1 0 0 0,0-1 0 0 0,0 0 0 0 0,1 1 0 0 0,-1-1 0 0 0,1-1 0 0 0,1-1-762 0 0,-1-1-1 0 0,1 1 1 0 0,0 0 0 0 0,1 0 0 0 0,-1 0 0 0 0,5-4 0 0 0,6-6-3852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1.633"/>
    </inkml:context>
    <inkml:brush xml:id="br0">
      <inkml:brushProperty name="width" value="0.05" units="cm"/>
      <inkml:brushProperty name="height" value="0.05" units="cm"/>
      <inkml:brushProperty name="color" value="#00A0D7"/>
    </inkml:brush>
  </inkml:definitions>
  <inkml:trace contextRef="#ctx0" brushRef="#br0">2 50 5695 0 0,'0'6'2162'0'0,"1"8"2685"0"0,-1-13-4760 0 0,0-1 0 0 0,1 1 1 0 0,-1-1-1 0 0,0 1 0 0 0,0-1 0 0 0,1 0 0 0 0,-1 1 0 0 0,0-1 0 0 0,1 1 0 0 0,-1-1 0 0 0,1 0 0 0 0,-1 1 0 0 0,0-1 1 0 0,1 0-1 0 0,-1 0 0 0 0,1 1 0 0 0,-1-1 0 0 0,1 0 0 0 0,-1 0 0 0 0,1 0 0 0 0,-1 0 0 0 0,1 0 0 0 0,-1 1 0 0 0,1-1 1 0 0,-1 0-1 0 0,1 0 0 0 0,-1 0 0 0 0,2-1 0 0 0,0 1 29 0 0,1 0-1 0 0,-1-1 1 0 0,1 0 0 0 0,0 0 0 0 0,-1 0-1 0 0,0 0 1 0 0,1 0 0 0 0,-1 0-1 0 0,1 0 1 0 0,-1-1 0 0 0,0 0 0 0 0,0 1-1 0 0,0-1 1 0 0,3-3 0 0 0,0 0-77 0 0,-1 1 0 0 0,0-1-1 0 0,-1 0 1 0 0,1 0 0 0 0,3-8 0 0 0,-7 13-38 0 0,1-1 0 0 0,-1 1 0 0 0,0-1 0 0 0,1 1 0 0 0,-1-1 0 0 0,0 1 0 0 0,0-1-1 0 0,1 1 1 0 0,-1-1 0 0 0,0 0 0 0 0,0 1 0 0 0,0-1 0 0 0,0 1 0 0 0,0-1 0 0 0,0 0 0 0 0,0 1-1 0 0,0-1 1 0 0,0 1 0 0 0,0-1 0 0 0,0 0 0 0 0,0 1 0 0 0,-1-1 0 0 0,1 1 0 0 0,0-1 0 0 0,0 1 0 0 0,0-1-1 0 0,-1 1 1 0 0,1-2 0 0 0,-1 2 1 0 0,0-1-1 0 0,0 1 1 0 0,0 0 0 0 0,0-1-1 0 0,0 1 1 0 0,0 0 0 0 0,1 0-1 0 0,-1-1 1 0 0,0 1-1 0 0,0 0 1 0 0,0 0 0 0 0,0 0-1 0 0,0 0 1 0 0,0 0 0 0 0,-2 1-1 0 0,-3 0 6 0 0,0 0 0 0 0,-1 0 0 0 0,-10 5 0 0 0,11-4-6 0 0,4-1-2 0 0,0 0 0 0 0,0-1-1 0 0,1 1 1 0 0,-1 0 0 0 0,0 0-1 0 0,0 0 1 0 0,0 0 0 0 0,1 0 0 0 0,-1 1-1 0 0,-3 2 1 0 0,26-13-3491 0 0,-9 3-67 0 0,3-2-865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1.769"/>
    </inkml:context>
    <inkml:brush xml:id="br0">
      <inkml:brushProperty name="width" value="0.05" units="cm"/>
      <inkml:brushProperty name="height" value="0.05" units="cm"/>
      <inkml:brushProperty name="color" value="#00A0D7"/>
    </inkml:brush>
  </inkml:definitions>
  <inkml:trace contextRef="#ctx0" brushRef="#br0">21 0 6735 0 0,'-12'24'5307'0'0,"10"-20"-4911"0"0,1 0-1 0 0,-1 1 1 0 0,1-1 0 0 0,0 0-1 0 0,1 1 1 0 0,-1-1 0 0 0,1 1-1 0 0,0-1 1 0 0,0 1 0 0 0,0 4 0 0 0,1-7-341 0 0,-1 0 1 0 0,1-1-1 0 0,-1 1 1 0 0,1 0 0 0 0,-1 0-1 0 0,1-1 1 0 0,0 1-1 0 0,0-1 1 0 0,0 1 0 0 0,0-1-1 0 0,0 1 1 0 0,0-1-1 0 0,0 0 1 0 0,0 1 0 0 0,1-1-1 0 0,-1 0 1 0 0,1 0 0 0 0,-1 0-1 0 0,0 0 1 0 0,1 0-1 0 0,0 0 1 0 0,-1 0 0 0 0,1-1-1 0 0,0 1 1 0 0,-1 0-1 0 0,1-1 1 0 0,0 1 0 0 0,2-1-1 0 0,33 2-2296 0 0,-49 5-4883 0 0,6-4 3377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1.941"/>
    </inkml:context>
    <inkml:brush xml:id="br0">
      <inkml:brushProperty name="width" value="0.05" units="cm"/>
      <inkml:brushProperty name="height" value="0.05" units="cm"/>
      <inkml:brushProperty name="color" value="#00A0D7"/>
    </inkml:brush>
  </inkml:definitions>
  <inkml:trace contextRef="#ctx0" brushRef="#br0">9 1 5959 0 0,'0'5'528'0'0,"-2"-1"-424"0"0,1 0-104 0 0,0-1 0 0 0,0 0 2776 0 0,0 2-1232 0 0,1 2 16 0 0,-1 3-920 0 0,0 3-192 0 0,1-2-32 0 0,0 0 0 0 0,1-3-344 0 0,0-2-72 0 0,1-3 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2.163"/>
    </inkml:context>
    <inkml:brush xml:id="br0">
      <inkml:brushProperty name="width" value="0.05" units="cm"/>
      <inkml:brushProperty name="height" value="0.05" units="cm"/>
      <inkml:brushProperty name="color" value="#00A0D7"/>
    </inkml:brush>
  </inkml:definitions>
  <inkml:trace contextRef="#ctx0" brushRef="#br0">54 0 3767 0 0,'0'3'430'0'0,"-1"0"0"0"0,1 0-1 0 0,0-1 1 0 0,-1 1-1 0 0,0 0 1 0 0,0-1-1 0 0,0 1 1 0 0,0-1 0 0 0,0 1-1 0 0,0-1 1 0 0,-3 4-1 0 0,-2 7 583 0 0,-5 14 1182 0 0,5-15-1503 0 0,1 0 0 0 0,0 1-1 0 0,-3 19 1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2.583"/>
    </inkml:context>
    <inkml:brush xml:id="br0">
      <inkml:brushProperty name="width" value="0.05" units="cm"/>
      <inkml:brushProperty name="height" value="0.05" units="cm"/>
      <inkml:brushProperty name="color" value="#00A0D7"/>
    </inkml:brush>
  </inkml:definitions>
  <inkml:trace contextRef="#ctx0" brushRef="#br0">0 10 2847 0 0,'3'-2'156'0'0,"0"1"0"0"0,-1 0-1 0 0,1 0 1 0 0,0 0-1 0 0,0 0 1 0 0,0 0-1 0 0,-1 1 1 0 0,1-1-1 0 0,0 1 1 0 0,0 0-1 0 0,0 0 1 0 0,0 0-1 0 0,0 0 1 0 0,0 0-1 0 0,5 2 1 0 0,-4-2 59 0 0,-2 0-91 0 0,0 0 0 0 0,0 1 0 0 0,-1-1 0 0 0,1 0 0 0 0,0 1 0 0 0,0-1 0 0 0,0 1 0 0 0,-1 0 0 0 0,1-1 0 0 0,-1 1 0 0 0,1 0 0 0 0,0 0 0 0 0,-1 0 0 0 0,1 0 0 0 0,-1 0 0 0 0,0 0 0 0 0,1 1 0 0 0,-1-1 0 0 0,0 0 0 0 0,0 1 0 0 0,0-1 0 0 0,2 4 0 0 0,-2-3 135 0 0,-1-1 0 0 0,0 1 0 0 0,1 0 1 0 0,-1 0-1 0 0,0 0 0 0 0,0 0 0 0 0,0 0 1 0 0,0 0-1 0 0,-1 0 0 0 0,1 0 1 0 0,0 0-1 0 0,-1 0 0 0 0,1 0 0 0 0,-1 0 1 0 0,0-1-1 0 0,0 1 0 0 0,0 0 0 0 0,0 0 1 0 0,0-1-1 0 0,-2 4 0 0 0,-4 10 1321 0 0,7-15-1563 0 0,0 0 0 0 0,0 0 1 0 0,0 0-1 0 0,0 0 0 0 0,0 1 0 0 0,0-1 0 0 0,0 0 0 0 0,0 0 0 0 0,0 0 0 0 0,0 0 0 0 0,0 0 1 0 0,0 0-1 0 0,0 0 0 0 0,0 0 0 0 0,0 0 0 0 0,0 0 0 0 0,0 0 0 0 0,0 1 0 0 0,0-1 0 0 0,0 0 0 0 0,0 0 1 0 0,0 0-1 0 0,0 0 0 0 0,0 0 0 0 0,0 0 0 0 0,0 0 0 0 0,0 0 0 0 0,0 0 0 0 0,0 0 0 0 0,0 0 1 0 0,0 0-1 0 0,1 0 0 0 0,-1 0 0 0 0,0 0 0 0 0,0 0 0 0 0,0 0 0 0 0,0 0 0 0 0,0 0 0 0 0,0 0 0 0 0,0 0 1 0 0,0 0-1 0 0,0 0 0 0 0,0 0 0 0 0,0 0 0 0 0,0 0 0 0 0,1 0 0 0 0,-1 0 0 0 0,0 0 0 0 0,0 0 0 0 0,9-5 356 0 0,18-21-1604 0 0,-21 20 731 0 0,1-1 0 0 0,0 1 0 0 0,0 0 0 0 0,8-5 1 0 0,-15 17-1150 0 0,-7 9 2065 0 0,1 0 763 0 0,6-15-1078 0 0,0 1-1 0 0,-1 0 0 0 0,1-1 0 0 0,0 1 0 0 0,0-1 1 0 0,0 1-1 0 0,0-1 0 0 0,0 1 0 0 0,0 0 0 0 0,0-1 1 0 0,0 1-1 0 0,0-1 0 0 0,0 1 0 0 0,0-1 0 0 0,0 1 1 0 0,0 0-1 0 0,0-1 0 0 0,1 1 0 0 0,-1-1 0 0 0,0 1 1 0 0,0-1-1 0 0,1 1 0 0 0,-1-1 0 0 0,0 1 0 0 0,1-1 1 0 0,-1 1-1 0 0,1-1 0 0 0,-1 1 0 0 0,0-1 0 0 0,1 1 1 0 0,1-1-39 0 0,-1 0 0 0 0,0 1 0 0 0,0-1 0 0 0,1 0 1 0 0,-1 0-1 0 0,0 0 0 0 0,0 0 0 0 0,0 0 0 0 0,1 0 1 0 0,-1 0-1 0 0,0 0 0 0 0,0-1 0 0 0,2 1 1 0 0,3-2-85 0 0,0 0 1 0 0,0-1 0 0 0,0 1 0 0 0,9-7 0 0 0,6-8-862 0 0,-20 16 785 0 0,0-1 0 0 0,1 1 1 0 0,-1 0-1 0 0,0-1 0 0 0,0 1 1 0 0,0-1-1 0 0,0 1 0 0 0,-1-1 1 0 0,1 0-1 0 0,0 1 0 0 0,0-1 1 0 0,0-3-1 0 0,-1 5 102 0 0,0 0 0 0 0,0 0 0 0 0,0 0 0 0 0,0 0 0 0 0,0 0 0 0 0,0 0 0 0 0,0-1 0 0 0,0 1-1 0 0,0 0 1 0 0,-1 0 0 0 0,1 0 0 0 0,0 0 0 0 0,0 0 0 0 0,0 0 0 0 0,0 0 0 0 0,0-1 0 0 0,0 1 0 0 0,0 0 0 0 0,0 0 0 0 0,0 0 0 0 0,-1 0 0 0 0,1 0 0 0 0,0 0 0 0 0,0 0 0 0 0,0 0 0 0 0,0 0 0 0 0,0 0 0 0 0,0 0-1 0 0,0 0 1 0 0,-1 0 0 0 0,1 0 0 0 0,0 0 0 0 0,0 0 0 0 0,0 0 0 0 0,0 0 0 0 0,0 0 0 0 0,-1 0 0 0 0,1 0 0 0 0,0 0 0 0 0,0 0 0 0 0,0 0 0 0 0,0 0 0 0 0,0 0 0 0 0,0 0 0 0 0,-1 0 0 0 0,-7 3 858 0 0,3 2 214 0 0,14-4-253 0 0,14-5-1098 0 0,-7-1-4198 0 0,-3 1-1017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3.113"/>
    </inkml:context>
    <inkml:brush xml:id="br0">
      <inkml:brushProperty name="width" value="0.05" units="cm"/>
      <inkml:brushProperty name="height" value="0.05" units="cm"/>
      <inkml:brushProperty name="color" value="#00A0D7"/>
    </inkml:brush>
  </inkml:definitions>
  <inkml:trace contextRef="#ctx0" brushRef="#br0">48 37 5383 0 0,'-3'21'2176'0'0,"-10"29"-1"0"0,7-26-1566 0 0,-2 5 278 0 0,3-12-352 0 0,1 1 0 0 0,-4 31 0 0 0,9-38 310 0 0,4-14 120 0 0,5-17-339 0 0,12-58-539 0 0,-17 55-73 0 0,2 0 1 0 0,0 0-1 0 0,19-39 0 0 0,-25 61-15 0 0,-1-1 0 0 0,1 1 0 0 0,0-1 0 0 0,0 1 0 0 0,0 0 0 0 0,0-1 0 0 0,0 1 0 0 0,0 0 0 0 0,0 0 0 0 0,0 0 1 0 0,1 0-1 0 0,-1 0 0 0 0,0 0 0 0 0,1 0 0 0 0,-1 0 0 0 0,1 0 0 0 0,-1 1 0 0 0,1-1 0 0 0,-1 0 0 0 0,1 1 0 0 0,-1 0 0 0 0,1-1 0 0 0,0 1 0 0 0,-1 0 0 0 0,1 0 0 0 0,0 0 0 0 0,-1 0 0 0 0,1 0 0 0 0,2 0 0 0 0,-2 1 0 0 0,-1 0 1 0 0,1 0-1 0 0,0-1 1 0 0,-1 1-1 0 0,1 0 1 0 0,-1 0-1 0 0,1 1 1 0 0,-1-1-1 0 0,1 0 1 0 0,-1 1-1 0 0,0-1 1 0 0,1 0-1 0 0,-1 1 1 0 0,0-1-1 0 0,0 1 1 0 0,0 0-1 0 0,0-1 1 0 0,-1 1-1 0 0,1 0 1 0 0,0 0-1 0 0,-1-1 1 0 0,1 1-1 0 0,-1 0 1 0 0,1 0-1 0 0,-1 3 1 0 0,0-1 78 0 0,1 1 0 0 0,-1-1 0 0 0,0 0 1 0 0,-1 0-1 0 0,1 0 0 0 0,-1 1 0 0 0,0-1 1 0 0,0 0-1 0 0,0 0 0 0 0,0 0 0 0 0,-1 0 0 0 0,0 0 1 0 0,1 0-1 0 0,-2-1 0 0 0,1 1 0 0 0,0-1 1 0 0,-5 6-1 0 0,5-7-42 0 0,0 0 1 0 0,0 0-1 0 0,0-1 1 0 0,-1 1-1 0 0,1 0 1 0 0,-1-1-1 0 0,1 1 1 0 0,-1-1-1 0 0,1 0 1 0 0,-1 0-1 0 0,0 0 1 0 0,0 0-1 0 0,0 0 1 0 0,1-1-1 0 0,-1 1 1 0 0,0-1-1 0 0,0 0 1 0 0,0 0-1 0 0,0 0 1 0 0,0 0-1 0 0,0 0 0 0 0,0-1 1 0 0,0 1-1 0 0,1-1 1 0 0,-1 0-1 0 0,-4-1 1 0 0,4 0-21 0 0,0 1-1 0 0,0 0 1 0 0,0-1-1 0 0,1 1 1 0 0,-1-1 0 0 0,0 0-1 0 0,1 0 1 0 0,-1 0 0 0 0,1 0-1 0 0,0 0 1 0 0,-1-1 0 0 0,1 1-1 0 0,0-1 1 0 0,1 0 0 0 0,-1 1-1 0 0,-1-4 1 0 0,1 3-643 0 0,1 0 1 0 0,1 1 0 0 0,-1-1-1 0 0,0 0 1 0 0,1 0-1 0 0,-1 0 1 0 0,1-3 0 0 0,1-9-4964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3.721"/>
    </inkml:context>
    <inkml:brush xml:id="br0">
      <inkml:brushProperty name="width" value="0.05" units="cm"/>
      <inkml:brushProperty name="height" value="0.05" units="cm"/>
      <inkml:brushProperty name="color" value="#00A0D7"/>
    </inkml:brush>
  </inkml:definitions>
  <inkml:trace contextRef="#ctx0" brushRef="#br0">179 18 3567 0 0,'-1'-1'107'0'0,"0"0"-1"0"0,1 0 1 0 0,-1 0-1 0 0,0 0 1 0 0,0 0-1 0 0,1 0 0 0 0,-1 0 1 0 0,0 0-1 0 0,0 0 1 0 0,0 0-1 0 0,0 0 1 0 0,0 1-1 0 0,0-1 1 0 0,-1 0-1 0 0,1 1 0 0 0,0-1 1 0 0,0 1-1 0 0,0-1 1 0 0,-1 1-1 0 0,1 0 1 0 0,0-1-1 0 0,0 1 0 0 0,-1 0 1 0 0,1 0-1 0 0,0 0 1 0 0,-1 0-1 0 0,1 0 1 0 0,0 0-1 0 0,-1 0 0 0 0,1 1 1 0 0,0-1-1 0 0,0 0 1 0 0,-1 1-1 0 0,1-1 1 0 0,0 1-1 0 0,0-1 1 0 0,0 1-1 0 0,-1 0 0 0 0,-6 4 842 0 0,0 0 0 0 0,1 0-1 0 0,0 0 1 0 0,-9 9 0 0 0,12-10-1183 0 0,-4 4 684 0 0,-1 1 0 0 0,1 0 0 0 0,1 0 0 0 0,-1 1 0 0 0,2 0 0 0 0,-1 1 0 0 0,1-1 1 0 0,-8 23-1 0 0,11-26-384 0 0,1-1 0 0 0,0 0 0 0 0,1 0 1 0 0,0 1-1 0 0,0-1 0 0 0,0 1 0 0 0,0-1 1 0 0,1 1-1 0 0,0-1 0 0 0,1 1 0 0 0,0-1 1 0 0,0 1-1 0 0,0-1 0 0 0,0 1 0 0 0,1-1 1 0 0,0 0-1 0 0,1 0 0 0 0,3 7 0 0 0,-5-10-54 0 0,1-1 1 0 0,0 1-1 0 0,0-1 0 0 0,0 0 0 0 0,0 1 0 0 0,0-1 0 0 0,1 0 1 0 0,-1 0-1 0 0,0-1 0 0 0,1 1 0 0 0,0 0 0 0 0,-1-1 0 0 0,1 0 1 0 0,5 2-1 0 0,-3-1-12 0 0,0-1 0 0 0,0 0 1 0 0,0 0-1 0 0,0-1 0 0 0,0 1 0 0 0,0-1 0 0 0,0 0 1 0 0,7-2-1 0 0,-4 1-145 0 0,0 0 0 0 0,-1-1 0 0 0,1-1 0 0 0,-1 1 0 0 0,0-1 0 0 0,1 0 0 0 0,-1 0-1 0 0,-1-1 1 0 0,1 0 0 0 0,0-1 0 0 0,8-7 0 0 0,-11 8-80 0 0,0-1-1 0 0,0 0 1 0 0,0 0-1 0 0,0 0 0 0 0,-1-1 1 0 0,0 1-1 0 0,0-1 1 0 0,-1 0-1 0 0,0 1 1 0 0,0-1-1 0 0,2-8 1 0 0,-4 14 211 0 0,0 0 0 0 0,0-1 0 0 0,0 1 0 0 0,0 0 0 0 0,0 0 0 0 0,1-1 0 0 0,-1 1 0 0 0,0 0 0 0 0,0 0 0 0 0,0-1 0 0 0,0 1 0 0 0,0 0 0 0 0,0-1 0 0 0,0 1 0 0 0,0 0 0 0 0,0 0 0 0 0,-1-1 0 0 0,1 1 0 0 0,0 0 0 0 0,0-1 0 0 0,0 1 0 0 0,0 0 0 0 0,0 0 0 0 0,0-1 0 0 0,0 1 0 0 0,-1 0 0 0 0,-5 2 39 0 0,-6 12 357 0 0,8-6-122 0 0,1 0 0 0 0,-1 0 0 0 0,-3 17 0 0 0,5-21-663 0 0,2 0 0 0 0,-1 1 0 0 0,0-1 0 0 0,1 1 0 0 0,0-1 0 0 0,0 1 0 0 0,0-1 0 0 0,1 1 0 0 0,1 6 0 0 0,0-6-3978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3.896"/>
    </inkml:context>
    <inkml:brush xml:id="br0">
      <inkml:brushProperty name="width" value="0.05" units="cm"/>
      <inkml:brushProperty name="height" value="0.05" units="cm"/>
      <inkml:brushProperty name="color" value="#00A0D7"/>
    </inkml:brush>
  </inkml:definitions>
  <inkml:trace contextRef="#ctx0" brushRef="#br0">0 34 4863 0 0,'1'-2'432'0'0,"-1"2"-344"0"0,1-1-88 0 0,0 1 0 0 0,1 0 360 0 0,0 0 56 0 0,1-1 16 0 0,4 1 0 0 0,4-2-136 0 0,1 1-24 0 0,2-1-8 0 0,3-1 0 0 0,2 0-192 0 0,1-1-72 0 0,1 0 0 0 0,-1-2-2144 0 0,1 2-488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4.043"/>
    </inkml:context>
    <inkml:brush xml:id="br0">
      <inkml:brushProperty name="width" value="0.05" units="cm"/>
      <inkml:brushProperty name="height" value="0.05" units="cm"/>
      <inkml:brushProperty name="color" value="#00A0D7"/>
    </inkml:brush>
  </inkml:definitions>
  <inkml:trace contextRef="#ctx0" brushRef="#br0">1 1 5959 0 0,'-1'1'1200'0'0,"3"-1"-544"0"0,0 1 16 0 0,5 1 8 0 0,3 0 40 0 0,3 0 8 0 0,0-1 0 0 0,2 0 0 0 0,4 1-520 0 0,0-2-104 0 0,-1 0-16 0 0,1 1-3408 0 0,1-1-680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3.129"/>
    </inkml:context>
    <inkml:brush xml:id="br0">
      <inkml:brushProperty name="width" value="0.05" units="cm"/>
      <inkml:brushProperty name="height" value="0.05" units="cm"/>
      <inkml:brushProperty name="color" value="#00A0D7"/>
    </inkml:brush>
  </inkml:definitions>
  <inkml:trace contextRef="#ctx0" brushRef="#br0">138 5 4255 0 0,'-6'-2'486'0'0,"3"0"-399"0"0,5 5 439 0 0,-23 8 2463 0 0,12-6-2556 0 0,0 0 0 0 0,0 1 0 0 0,1 0-1 0 0,0 1 1 0 0,0 0 0 0 0,0 0-1 0 0,1 1 1 0 0,0 0 0 0 0,1 0-1 0 0,0 1 1 0 0,0 0 0 0 0,-7 15 0 0 0,8-6-400 0 0,6-11-3902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4.191"/>
    </inkml:context>
    <inkml:brush xml:id="br0">
      <inkml:brushProperty name="width" value="0.05" units="cm"/>
      <inkml:brushProperty name="height" value="0.05" units="cm"/>
      <inkml:brushProperty name="color" value="#00A0D7"/>
    </inkml:brush>
  </inkml:definitions>
  <inkml:trace contextRef="#ctx0" brushRef="#br0">39 1 8463 0 0,'0'2'594'0'0,"-1"1"0"0"0,1 0 0 0 0,-1 0 0 0 0,0 0 0 0 0,0 0 0 0 0,-2 4 0 0 0,-3 11 2342 0 0,-19 116 458 0 0,25-120-2743 0 0,4-9-1423 0 0,2-6-4220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4.803"/>
    </inkml:context>
    <inkml:brush xml:id="br0">
      <inkml:brushProperty name="width" value="0.05" units="cm"/>
      <inkml:brushProperty name="height" value="0.05" units="cm"/>
      <inkml:brushProperty name="color" value="#00A0D7"/>
    </inkml:brush>
  </inkml:definitions>
  <inkml:trace contextRef="#ctx0" brushRef="#br0">52 22 4055 0 0,'0'3'184'0'0,"1"0"-1"0"0,-1 0 0 0 0,0-1 0 0 0,0 1 0 0 0,0 0 0 0 0,0 0 0 0 0,-1 0 0 0 0,1 0 1 0 0,-1 0-1 0 0,0 0 0 0 0,0-1 0 0 0,-1 4 0 0 0,-2 9 531 0 0,-9 42 1172 0 0,-16 94 1685 0 0,29-136-3408 0 0,5-20 96 0 0,5-26 87 0 0,-5-3-1301 0 0,0-67-1 0 0,-5 61 475 0 0,1 31 174 0 0,-1 1-1 0 0,2 0 0 0 0,3-15 1 0 0,-5 20 273 0 0,1 1 0 0 0,0-1 0 0 0,0 1 0 0 0,0 0 1 0 0,0-1-1 0 0,0 1 0 0 0,0 0 0 0 0,1 0 0 0 0,-1 0 1 0 0,1 0-1 0 0,-1 0 0 0 0,1 0 0 0 0,0 1 0 0 0,0-1 1 0 0,-1 0-1 0 0,5-2 0 0 0,-5 4 31 0 0,1-1-1 0 0,-1 1 1 0 0,0-1 0 0 0,0 1 0 0 0,0 0-1 0 0,0 0 1 0 0,0 0 0 0 0,0 0-1 0 0,1-1 1 0 0,-1 1 0 0 0,0 1 0 0 0,0-1-1 0 0,0 0 1 0 0,0 0 0 0 0,0 0-1 0 0,0 1 1 0 0,1-1 0 0 0,-1 0 0 0 0,0 1-1 0 0,2 0 1 0 0,-1 1 60 0 0,0-1 0 0 0,0 1 0 0 0,0-1 0 0 0,-1 1 0 0 0,1 0-1 0 0,0 0 1 0 0,-1 0 0 0 0,1 0 0 0 0,1 3 0 0 0,0-1 128 0 0,-1 1 0 0 0,0 0 0 0 0,0 0 0 0 0,0 0 0 0 0,-1 0 0 0 0,1 0 0 0 0,-1 0 0 0 0,1 9 0 0 0,-3-9-82 0 0,1-1 0 0 0,-1 1 0 0 0,1-1-1 0 0,-1 0 1 0 0,-1 1 0 0 0,1-1 0 0 0,-1 0-1 0 0,1 0 1 0 0,-6 8 0 0 0,7-11-98 0 0,-1 0-1 0 0,0 1 1 0 0,0-1 0 0 0,0 1 0 0 0,0-1 0 0 0,0 0 0 0 0,0 0 0 0 0,0 0-1 0 0,-1 0 1 0 0,1 0 0 0 0,0 0 0 0 0,-1 0 0 0 0,1 0 0 0 0,-1 0 0 0 0,1 0 0 0 0,-1-1-1 0 0,1 1 1 0 0,-1-1 0 0 0,1 1 0 0 0,-1-1 0 0 0,1 1 0 0 0,-1-1 0 0 0,0 0-1 0 0,1 0 1 0 0,-1 0 0 0 0,0 0 0 0 0,1 0 0 0 0,-1 0 0 0 0,-2-1 0 0 0,-1-2-3019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5.035"/>
    </inkml:context>
    <inkml:brush xml:id="br0">
      <inkml:brushProperty name="width" value="0.05" units="cm"/>
      <inkml:brushProperty name="height" value="0.05" units="cm"/>
      <inkml:brushProperty name="color" value="#00A0D7"/>
    </inkml:brush>
  </inkml:definitions>
  <inkml:trace contextRef="#ctx0" brushRef="#br0">0 80 6191 0 0,'2'10'-298'0'0,"-1"-8"589"0"0,-1 0 1 0 0,0 0-1 0 0,1 0 0 0 0,-1 0 1 0 0,1 0-1 0 0,0-1 1 0 0,0 1-1 0 0,0 2 1 0 0,0-3-152 0 0,0-1 0 0 0,0 1 0 0 0,-1 0 0 0 0,1-1 0 0 0,0 1 1 0 0,0 0-1 0 0,0-1 0 0 0,0 1 0 0 0,0-1 0 0 0,0 1 1 0 0,0-1-1 0 0,0 0 0 0 0,0 1 0 0 0,0-1 0 0 0,0 0 0 0 0,0 0 1 0 0,0 0-1 0 0,0 0 0 0 0,0 0 0 0 0,1 0 0 0 0,3 0-36 0 0,-1-1-1 0 0,1 1 1 0 0,0-1 0 0 0,-1 0-1 0 0,1-1 1 0 0,-1 1-1 0 0,1-1 1 0 0,-1 0-1 0 0,1 0 1 0 0,-1 0 0 0 0,0-1-1 0 0,7-5 1 0 0,-8 6-39 0 0,0 0 0 0 0,-1 0 1 0 0,1-1-1 0 0,-1 1 0 0 0,0-1 1 0 0,1 1-1 0 0,-1-1 0 0 0,0 0 1 0 0,-1 0-1 0 0,1 0 1 0 0,0 0-1 0 0,-1 0 0 0 0,0 0 1 0 0,0 0-1 0 0,1-1 0 0 0,-2 1 1 0 0,1 0-1 0 0,0-7 0 0 0,-1 9-5 0 0,0-1 1 0 0,0 1-1 0 0,0-1 0 0 0,-1 1 0 0 0,1 0 0 0 0,-1-1 1 0 0,1 1-1 0 0,-1 0 0 0 0,0-1 0 0 0,1 1 0 0 0,-1 0 0 0 0,0 0 1 0 0,0-1-1 0 0,0 1 0 0 0,0 0 0 0 0,0 0 0 0 0,0 0 0 0 0,0 0 1 0 0,0 0-1 0 0,0 1 0 0 0,0-1 0 0 0,0 0 0 0 0,-1 0 1 0 0,1 1-1 0 0,0-1 0 0 0,-1 1 0 0 0,1-1 0 0 0,-1 1 0 0 0,1-1 1 0 0,0 1-1 0 0,-1 0 0 0 0,1 0 0 0 0,-1 0 0 0 0,-1 0 1 0 0,-3-1 45 0 0,0 1 1 0 0,0 1 0 0 0,0-1-1 0 0,0 1 1 0 0,0 0 0 0 0,-11 3 0 0 0,16-4-116 0 0,-1 1-76 0 0,0-1 1 0 0,0 1-1 0 0,0 0 1 0 0,0 0-1 0 0,-1 0 0 0 0,1 0 1 0 0,0 0-1 0 0,0 0 0 0 0,1 0 1 0 0,-1 1-1 0 0,0-1 1 0 0,0 1-1 0 0,-2 2 0 0 0,4-4 2 0 0,0 0-1 0 0,0 0 1 0 0,0 1-1 0 0,0-1 1 0 0,0 0-1 0 0,0 0 1 0 0,0 0-1 0 0,1 0 1 0 0,-1 0-1 0 0,0 0 1 0 0,0 0-1 0 0,0 0 1 0 0,4 1-3340 0 0,4-3-1657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5.192"/>
    </inkml:context>
    <inkml:brush xml:id="br0">
      <inkml:brushProperty name="width" value="0.05" units="cm"/>
      <inkml:brushProperty name="height" value="0.05" units="cm"/>
      <inkml:brushProperty name="color" value="#00A0D7"/>
    </inkml:brush>
  </inkml:definitions>
  <inkml:trace contextRef="#ctx0" brushRef="#br0">11 1 6335 0 0,'-1'1'239'0'0,"0"0"0"0"0,0 1 0 0 0,0-1-1 0 0,0 0 1 0 0,0 1 0 0 0,0-1-1 0 0,1 1 1 0 0,-1-1 0 0 0,1 0 0 0 0,-1 1-1 0 0,1 0 1 0 0,-1-1 0 0 0,1 1 0 0 0,0-1-1 0 0,0 1 1 0 0,0-1 0 0 0,0 1-1 0 0,0 0 1 0 0,0-1 0 0 0,0 1 0 0 0,1-1-1 0 0,-1 1 1 0 0,0-1 0 0 0,1 1-1 0 0,-1-1 1 0 0,1 1 0 0 0,0-1 0 0 0,0 1-1 0 0,-1-1 1 0 0,1 0 0 0 0,0 1-1 0 0,2 1 1 0 0,-1-1-153 0 0,0-1 0 0 0,0 1 0 0 0,0 0-1 0 0,1-1 1 0 0,-1 1 0 0 0,1-1 0 0 0,-1 0 0 0 0,1 0 0 0 0,0 0-1 0 0,-1 0 1 0 0,1 0 0 0 0,0-1 0 0 0,0 1 0 0 0,0-1-1 0 0,-1 0 1 0 0,1 0 0 0 0,4 0 0 0 0,3-1 0 0 0,-7 0-84 0 0,0 1-1 0 0,0-1 0 0 0,0 1 1 0 0,0 0-1 0 0,0 0 0 0 0,0 0 1 0 0,0 1-1 0 0,0-1 1 0 0,0 0-1 0 0,5 3 0 0 0,-8-3-8 0 0,1 0 1 0 0,-1 0-1 0 0,0 0 0 0 0,0 0 0 0 0,1 1 0 0 0,-1-1 0 0 0,0 0 0 0 0,0 0 0 0 0,0 1 1 0 0,1-1-1 0 0,-1 0 0 0 0,0 0 0 0 0,0 1 0 0 0,0-1 0 0 0,0 0 0 0 0,0 0 1 0 0,0 1-1 0 0,0-1 0 0 0,0 0 0 0 0,1 1 0 0 0,-1-1 0 0 0,0 0 0 0 0,0 1 1 0 0,0-1-1 0 0,0 0 0 0 0,-1 0 0 0 0,1 1 0 0 0,0-1 0 0 0,0 0 0 0 0,0 1 1 0 0,0-1-1 0 0,-7 12-232 0 0,-12 7-364 0 0,-5-2-3769 0 0,13-8-119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5.354"/>
    </inkml:context>
    <inkml:brush xml:id="br0">
      <inkml:brushProperty name="width" value="0.05" units="cm"/>
      <inkml:brushProperty name="height" value="0.05" units="cm"/>
      <inkml:brushProperty name="color" value="#00A0D7"/>
    </inkml:brush>
  </inkml:definitions>
  <inkml:trace contextRef="#ctx0" brushRef="#br0">18 1 4975 0 0,'-3'11'448'0'0,"0"-6"-360"0"0,0 2-88 0 0,2-2 0 0 0,-1-3 592 0 0,1 1 104 0 0,1-2 16 0 0,-1 3 8 0 0,-1 1-560 0 0,1 0-160 0 0,0 0 0 0 0,2-2-2208 0 0,3-2-488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5.573"/>
    </inkml:context>
    <inkml:brush xml:id="br0">
      <inkml:brushProperty name="width" value="0.05" units="cm"/>
      <inkml:brushProperty name="height" value="0.05" units="cm"/>
      <inkml:brushProperty name="color" value="#00A0D7"/>
    </inkml:brush>
  </inkml:definitions>
  <inkml:trace contextRef="#ctx0" brushRef="#br0">1 0 3567 0 0,'6'1'361'0'0,"1"0"-1"0"0,0 0 0 0 0,0 1 0 0 0,9 3 0 0 0,5 1 123 0 0,-10-4-367 0 0,-3 0-131 0 0,1 0 0 0 0,-1 0 0 0 0,0 1 0 0 0,13 5 0 0 0,-20-7 44 0 0,1 0 0 0 0,-1 0 1 0 0,1 0-1 0 0,-1 0 0 0 0,1 0 1 0 0,-1 0-1 0 0,0 0 1 0 0,0 0-1 0 0,1 1 0 0 0,-1-1 1 0 0,0 0-1 0 0,0 1 0 0 0,0-1 1 0 0,0 1-1 0 0,0-1 1 0 0,-1 1-1 0 0,1 0 0 0 0,0-1 1 0 0,-1 1-1 0 0,1 0 0 0 0,-1-1 1 0 0,0 1-1 0 0,0 0 1 0 0,1 0-1 0 0,-1-1 0 0 0,0 1 1 0 0,0 0-1 0 0,-1 2 0 0 0,-1 4 918 0 0,0 1 0 0 0,-1-1 0 0 0,0 0 1 0 0,0 0-1 0 0,-8 13 0 0 0,7-15-419 0 0,0 0 1 0 0,1 1-1 0 0,0-1 0 0 0,1 1 1 0 0,-1 0-1 0 0,1-1 1 0 0,0 1-1 0 0,-1 14 1 0 0,3-20-520 0 0,0 0 1 0 0,0 0-1 0 0,0 0 1 0 0,1 0-1 0 0,-1 0 1 0 0,0 0-1 0 0,0 0 1 0 0,1 0-1 0 0,-1 0 1 0 0,1 0-1 0 0,-1 0 1 0 0,1 0-1 0 0,-1 0 0 0 0,1 0 1 0 0,-1-1-1 0 0,1 1 1 0 0,1 1-1 0 0,5 1-4888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05.992"/>
    </inkml:context>
    <inkml:brush xml:id="br0">
      <inkml:brushProperty name="width" value="0.05" units="cm"/>
      <inkml:brushProperty name="height" value="0.05" units="cm"/>
      <inkml:brushProperty name="color" value="#00A0D7"/>
    </inkml:brush>
  </inkml:definitions>
  <inkml:trace contextRef="#ctx0" brushRef="#br0">1 12 2815 0 0,'3'-2'420'0'0,"0"0"0"0"0,1 1 0 0 0,-1-1 0 0 0,1 1-1 0 0,0 0 1 0 0,-1 0 0 0 0,1 0 0 0 0,0 1-1 0 0,-1-1 1 0 0,1 1 0 0 0,0 0 0 0 0,0 0 0 0 0,6 1-1 0 0,-5-1-230 0 0,0 1 0 0 0,0 0-1 0 0,0 0 1 0 0,1 1 0 0 0,-1-1 0 0 0,0 1-1 0 0,0 0 1 0 0,-1 0 0 0 0,7 4-1 0 0,-9-5-119 0 0,-1 0 0 0 0,1 1 0 0 0,-1-1 0 0 0,0 0 0 0 0,0 1 0 0 0,0-1 0 0 0,0 0 0 0 0,0 1 0 0 0,0 0 0 0 0,0-1 0 0 0,0 1 0 0 0,0-1 0 0 0,-1 1 0 0 0,1 0 0 0 0,-1 0-1 0 0,1-1 1 0 0,-1 1 0 0 0,0 0 0 0 0,1 0 0 0 0,-1 0 0 0 0,0-1 0 0 0,0 1 0 0 0,0 0 0 0 0,-1 0 0 0 0,1 0 0 0 0,0-1 0 0 0,-1 1 0 0 0,1 0 0 0 0,-1-1 0 0 0,0 1 0 0 0,1 0 0 0 0,-1-1 0 0 0,0 1 0 0 0,0 0-1 0 0,0-1 1 0 0,0 1 0 0 0,0-1 0 0 0,0 0 0 0 0,-1 1 0 0 0,1-1 0 0 0,0 0 0 0 0,-1 0 0 0 0,1 0 0 0 0,-4 2 0 0 0,5-3-58 0 0,0 0 1 0 0,0 1-1 0 0,-1-1 0 0 0,1 0 0 0 0,0 0 1 0 0,0 0-1 0 0,-1 0 0 0 0,1 0 0 0 0,0 1 1 0 0,0-1-1 0 0,-1 0 0 0 0,1 0 1 0 0,0 0-1 0 0,-1 0 0 0 0,1 0 0 0 0,0 0 1 0 0,0 0-1 0 0,-1 0 0 0 0,1 0 0 0 0,0 0 1 0 0,-1 0-1 0 0,1 0 0 0 0,0 0 1 0 0,0 0-1 0 0,-1 0 0 0 0,1 0 0 0 0,0-1 1 0 0,0 1-1 0 0,-1 0 0 0 0,1 0 0 0 0,0 0 1 0 0,0 0-1 0 0,-1-1 0 0 0,4-8 573 0 0,10-10 182 0 0,-9 15-858 0 0,0 0-1 0 0,0 0 1 0 0,0 0-1 0 0,0 0 0 0 0,6-3 1 0 0,-8 6 46 0 0,0 0 1 0 0,0 0-1 0 0,-1 0 1 0 0,1 0-1 0 0,0 0 0 0 0,0 1 1 0 0,0-1-1 0 0,0 1 0 0 0,0-1 1 0 0,0 1-1 0 0,1-1 1 0 0,-1 1-1 0 0,0 0 0 0 0,0 0 1 0 0,0 0-1 0 0,4 1 1 0 0,-6-1 1 0 0,1 0 1 0 0,-1 0 0 0 0,1 1 0 0 0,-1-1 0 0 0,1 0 0 0 0,-1 0 0 0 0,1 1 0 0 0,-1-1 0 0 0,1 0-1 0 0,-1 1 1 0 0,0-1 0 0 0,1 0 0 0 0,-1 1 0 0 0,1-1 0 0 0,-1 0 0 0 0,0 1 0 0 0,1-1-1 0 0,-1 1 1 0 0,0-1 0 0 0,0 1 0 0 0,1-1 0 0 0,-1 1 0 0 0,0-1 0 0 0,0 1 0 0 0,0-1 0 0 0,0 1-1 0 0,0-1 1 0 0,0 1 0 0 0,1-1 0 0 0,-2 2 0 0 0,-2 18-348 0 0,2-19 449 0 0,1 1-1 0 0,-1-1 1 0 0,1 0 0 0 0,-1 0-1 0 0,1 1 1 0 0,0-1-1 0 0,0 0 1 0 0,-1 1 0 0 0,1-1-1 0 0,0 0 1 0 0,0 1 0 0 0,1-1-1 0 0,-1 0 1 0 0,0 1-1 0 0,0-1 1 0 0,1 3 0 0 0,0-4-21 0 0,-1 0 0 0 0,1 1 1 0 0,0-1-1 0 0,-1 0 0 0 0,1 0 1 0 0,0 1-1 0 0,-1-1 0 0 0,1 0 1 0 0,0 0-1 0 0,-1 0 0 0 0,1 0 1 0 0,0 0-1 0 0,0 0 1 0 0,-1 0-1 0 0,1 0 0 0 0,0 0 1 0 0,-1 0-1 0 0,1-1 0 0 0,0 1 1 0 0,-1 0-1 0 0,1 0 0 0 0,-1-1 1 0 0,1 1-1 0 0,0 0 0 0 0,0-1 1 0 0,18-10 154 0 0,-16 9-173 0 0,23-18-45 0 0,-20 15-160 0 0,-1 1 0 0 0,1 0-1 0 0,-1 0 1 0 0,1 0 0 0 0,11-5-1 0 0,-15 10 4 0 0,-4 4 610 0 0,1-1 3 0 0,6-8-840 0 0,-1 1-2871 0 0,1-1-1166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4.214"/>
    </inkml:context>
    <inkml:brush xml:id="br0">
      <inkml:brushProperty name="width" value="0.05" units="cm"/>
      <inkml:brushProperty name="height" value="0.05" units="cm"/>
      <inkml:brushProperty name="color" value="#00A0D7"/>
    </inkml:brush>
  </inkml:definitions>
  <inkml:trace contextRef="#ctx0" brushRef="#br0">4 64 4863 0 0,'6'52'890'0'0,"-4"-42"-478"0"0,-1 0 1 0 0,-1 0 0 0 0,0 0-1 0 0,-2 14 1 0 0,0 12 86 0 0,2-18-273 0 0,0-4 54 0 0,0 0 0 0 0,4 17 0 0 0,-2-22-75 0 0,0-7-106 0 0,-2-6-57 0 0,-3-11-132 0 0,-2-12-815 0 0,1 0 1 0 0,0-44-1 0 0,4 43 584 0 0,0 11 220 0 0,4-27 0 0 0,-4 39 102 0 0,1 0-1 0 0,1 0 1 0 0,-1 0 0 0 0,1 0 0 0 0,0 0-1 0 0,0 0 1 0 0,0 0 0 0 0,0 1 0 0 0,5-7-1 0 0,-6 10 2 0 0,1 0 0 0 0,-1-1 0 0 0,1 1 0 0 0,-1 0 0 0 0,1 0 0 0 0,0-1 0 0 0,-1 1 0 0 0,1 1 0 0 0,0-1 0 0 0,0 0 0 0 0,0 0 0 0 0,0 1 0 0 0,0-1 0 0 0,-1 1 0 0 0,1-1 0 0 0,0 1 0 0 0,0 0 0 0 0,0 0 0 0 0,2 0 1 0 0,-1 0 3 0 0,-1 0 0 0 0,1 0 0 0 0,0 0 0 0 0,-1 1 1 0 0,0-1-1 0 0,1 1 0 0 0,-1 0 0 0 0,1 0 0 0 0,-1 0 1 0 0,0 0-1 0 0,1 0 0 0 0,-1 0 0 0 0,0 0 1 0 0,3 3-1 0 0,-3-2 42 0 0,0 0-1 0 0,0 0 1 0 0,-1 0 0 0 0,1 0 0 0 0,0 1-1 0 0,-1-1 1 0 0,0 0 0 0 0,0 1 0 0 0,1-1-1 0 0,-1 1 1 0 0,-1 0 0 0 0,1-1 0 0 0,0 1 0 0 0,-1 0-1 0 0,1-1 1 0 0,-1 1 0 0 0,0 0 0 0 0,0-1-1 0 0,0 1 1 0 0,0 0 0 0 0,0 0 0 0 0,0-1 0 0 0,-1 1-1 0 0,0 0 1 0 0,1-1 0 0 0,-3 5 0 0 0,2-4 96 0 0,-1 1 0 0 0,0-1 0 0 0,0 0-1 0 0,0 0 1 0 0,0 0 0 0 0,0 0 0 0 0,-1 0 0 0 0,1-1 0 0 0,-1 1 0 0 0,0-1 0 0 0,0 1 0 0 0,0-1 0 0 0,0 0 0 0 0,0 0 0 0 0,0 0 0 0 0,0-1 0 0 0,-1 1 0 0 0,1-1 0 0 0,-6 2 0 0 0,6-3-64 0 0,0 1 0 0 0,0-1 0 0 0,-1 0-1 0 0,1 0 1 0 0,0 0 0 0 0,0 0 0 0 0,0 0 0 0 0,-1-1 0 0 0,1 1-1 0 0,-5-2 1 0 0,7 1-91 0 0,0 1 1 0 0,0-1-1 0 0,0 1 0 0 0,0-1 0 0 0,0 1 0 0 0,0-1 0 0 0,0 1 0 0 0,0-1 1 0 0,0 0-1 0 0,1 0 0 0 0,-1 1 0 0 0,0-1 0 0 0,0 0 0 0 0,1 0 0 0 0,-1 0 1 0 0,0 0-1 0 0,1 0 0 0 0,-1 0 0 0 0,1 0 0 0 0,-1 0 0 0 0,1 0 1 0 0,0 0-1 0 0,-1 0 0 0 0,1 0 0 0 0,0 0 0 0 0,0 0 0 0 0,0 0 0 0 0,0 0 1 0 0,0-1-1 0 0,0 1 0 0 0,0 0 0 0 0,0 0 0 0 0,0-2 0 0 0,1 0-625 0 0,0-1 0 0 0,0 1 0 0 0,0-1-1 0 0,0 1 1 0 0,3-6 0 0 0,4-2-2559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4.457"/>
    </inkml:context>
    <inkml:brush xml:id="br0">
      <inkml:brushProperty name="width" value="0.05" units="cm"/>
      <inkml:brushProperty name="height" value="0.05" units="cm"/>
      <inkml:brushProperty name="color" value="#00A0D7"/>
    </inkml:brush>
  </inkml:definitions>
  <inkml:trace contextRef="#ctx0" brushRef="#br0">23 113 4487 0 0,'7'30'1074'0'0,"-7"-30"-970"0"0,1 1 1 0 0,-1-1 0 0 0,0 0 0 0 0,1 1-1 0 0,-1-1 1 0 0,1 0 0 0 0,-1 1-1 0 0,0-1 1 0 0,1 0 0 0 0,-1 0-1 0 0,1 1 1 0 0,-1-1 0 0 0,1 0 0 0 0,-1 0-1 0 0,1 0 1 0 0,-1 0 0 0 0,1 0-1 0 0,0 0 1 0 0,-1 1 0 0 0,1-1-1 0 0,-1 0 1 0 0,1-1 0 0 0,-1 1 0 0 0,1 0-1 0 0,-1 0 1 0 0,1 0 0 0 0,-1 0-1 0 0,1 0 1 0 0,-1 0 0 0 0,1-1 0 0 0,-1 1-1 0 0,1 0 1 0 0,-1 0 0 0 0,1-1-1 0 0,-1 1 1 0 0,0 0 0 0 0,1-1-1 0 0,-1 1 1 0 0,1-1 0 0 0,-1 0 0 0 0,17-14 736 0 0,-13 8-618 0 0,0 0 1 0 0,0 0-1 0 0,0 0 0 0 0,-1 0 0 0 0,4-12 0 0 0,-6 16-194 0 0,0 0 0 0 0,-1 0-1 0 0,1-1 1 0 0,0 1-1 0 0,-1 0 1 0 0,0 0 0 0 0,0 0-1 0 0,0 0 1 0 0,0-1-1 0 0,0 1 1 0 0,-1 0 0 0 0,0 0-1 0 0,1 0 1 0 0,-1 0-1 0 0,0 0 1 0 0,-3-5 0 0 0,3 7-17 0 0,0 0 1 0 0,0-1 0 0 0,0 1 0 0 0,0 0-1 0 0,0 0 1 0 0,0 0 0 0 0,0 1 0 0 0,0-1-1 0 0,-1 0 1 0 0,1 0 0 0 0,0 1 0 0 0,-1-1 0 0 0,1 0-1 0 0,-1 1 1 0 0,1 0 0 0 0,0-1 0 0 0,-1 1-1 0 0,1 0 1 0 0,-1-1 0 0 0,1 1 0 0 0,-1 0-1 0 0,1 0 1 0 0,-1 1 0 0 0,1-1 0 0 0,-1 0-1 0 0,1 0 1 0 0,-1 1 0 0 0,1-1 0 0 0,-3 1-1 0 0,0 1 0 0 0,0-1 0 0 0,-1 1 0 0 0,1 0 0 0 0,0 1 0 0 0,0-1-1 0 0,0 0 1 0 0,1 1 0 0 0,-6 5 0 0 0,8-8-13 0 0,1 1-1 0 0,-1-1 1 0 0,1 0 0 0 0,0 1-1 0 0,-1-1 1 0 0,1 0-1 0 0,0 1 1 0 0,0-1 0 0 0,-1 1-1 0 0,1-1 1 0 0,0 1 0 0 0,0-1-1 0 0,0 1 1 0 0,-1-1 0 0 0,1 1-1 0 0,0-1 1 0 0,0 1 0 0 0,0-1-1 0 0,0 1 1 0 0,0-1-1 0 0,0 2 1 0 0,0-2-126 0 0,1 0 0 0 0,-1 1 0 0 0,0-1 0 0 0,0 0 0 0 0,0 0 0 0 0,1 1 0 0 0,-1-1 1 0 0,0 0-1 0 0,1 0 0 0 0,-1 1 0 0 0,0-1 0 0 0,0 0 0 0 0,1 0 0 0 0,-1 0 0 0 0,0 0 0 0 0,1 1 0 0 0,-1-1 0 0 0,0 0 0 0 0,1 0 0 0 0,-1 0 0 0 0,1 0 0 0 0,-1 0 0 0 0,0 0 0 0 0,1 0 0 0 0,-1 0 0 0 0,0 0 0 0 0,1 0 1 0 0,-1 0-1 0 0,0 0 0 0 0,1 0 0 0 0,8-1-3767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4.631"/>
    </inkml:context>
    <inkml:brush xml:id="br0">
      <inkml:brushProperty name="width" value="0.05" units="cm"/>
      <inkml:brushProperty name="height" value="0.05" units="cm"/>
      <inkml:brushProperty name="color" value="#00A0D7"/>
    </inkml:brush>
  </inkml:definitions>
  <inkml:trace contextRef="#ctx0" brushRef="#br0">1 1 2127 0 0,'0'2'22'0'0,"1"1"-1"0"0,-1 0 0 0 0,1 0 1 0 0,-1 0-1 0 0,0 0 0 0 0,0 0 1 0 0,-1-1-1 0 0,0 5 0 0 0,1-3 706 0 0,0 0 0 0 0,0 0 0 0 0,0 0 0 0 0,0 0-1 0 0,1 0 1 0 0,0 0 0 0 0,0 0 0 0 0,0 0 0 0 0,1 3-1 0 0,0-5-626 0 0,0-1 0 0 0,-1 1 0 0 0,1 0 0 0 0,0-1 0 0 0,0 0 0 0 0,0 1 0 0 0,0-1 0 0 0,0 0 0 0 0,0 0 0 0 0,0 0 0 0 0,0 0-1 0 0,0-1 1 0 0,0 1 0 0 0,1 0 0 0 0,-1-1 0 0 0,0 0 0 0 0,0 1 0 0 0,5-1 0 0 0,8 2 284 0 0,-15-2-381 0 0,0 0 0 0 0,0 0-1 0 0,0 0 1 0 0,0 0 0 0 0,1 0 0 0 0,-1 0 0 0 0,0 0-1 0 0,0 0 1 0 0,0 0 0 0 0,0 0 0 0 0,1 0 0 0 0,-1 0-1 0 0,0 1 1 0 0,0-1 0 0 0,0 0 0 0 0,0 0 0 0 0,0 0 0 0 0,0 0-1 0 0,1 0 1 0 0,-1 0 0 0 0,0 1 0 0 0,0-1 0 0 0,0 0-1 0 0,0 0 1 0 0,0 0 0 0 0,0 0 0 0 0,0 0 0 0 0,0 1-1 0 0,0-1 1 0 0,0 0 0 0 0,0 0 0 0 0,0 0 0 0 0,0 0-1 0 0,0 1 1 0 0,0-1 0 0 0,0 0 0 0 0,0 0 0 0 0,-4 8 89 0 0,-12 10-364 0 0,11-14-142 0 0,4-3 184 0 0,1 0-1 0 0,-1-1 1 0 0,0 1-1 0 0,0 0 0 0 0,0-1 1 0 0,1 1-1 0 0,-1-1 1 0 0,0 1-1 0 0,0-1 0 0 0,0 1 1 0 0,0-1-1 0 0,0 0 1 0 0,0 0-1 0 0,0 1 0 0 0,0-1 1 0 0,0 0-1 0 0,-2 0 1 0 0,-2-1-2900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3.286"/>
    </inkml:context>
    <inkml:brush xml:id="br0">
      <inkml:brushProperty name="width" value="0.05" units="cm"/>
      <inkml:brushProperty name="height" value="0.05" units="cm"/>
      <inkml:brushProperty name="color" value="#00A0D7"/>
    </inkml:brush>
  </inkml:definitions>
  <inkml:trace contextRef="#ctx0" brushRef="#br0">1 0 4895 0 0,'22'37'7798'0'0,"27"18"-5368"0"0,-13-22-6860 0 0,-25-24-168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4.764"/>
    </inkml:context>
    <inkml:brush xml:id="br0">
      <inkml:brushProperty name="width" value="0.05" units="cm"/>
      <inkml:brushProperty name="height" value="0.05" units="cm"/>
      <inkml:brushProperty name="color" value="#00A0D7"/>
    </inkml:brush>
  </inkml:definitions>
  <inkml:trace contextRef="#ctx0" brushRef="#br0">13 0 2415 0 0,'2'10'216'0'0,"-3"-5"-216"0"0,-1 1 0 0 0,2-1 0 0 0,0-1 1040 0 0,-1-2 168 0 0,0 3 32 0 0,0 1 8 0 0,0 3-664 0 0,-2 4-128 0 0,0-2-24 0 0,2 2-8 0 0,2-2-224 0 0,-2-2-40 0 0,1-3-16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4.974"/>
    </inkml:context>
    <inkml:brush xml:id="br0">
      <inkml:brushProperty name="width" value="0.05" units="cm"/>
      <inkml:brushProperty name="height" value="0.05" units="cm"/>
      <inkml:brushProperty name="color" value="#00A0D7"/>
    </inkml:brush>
  </inkml:definitions>
  <inkml:trace contextRef="#ctx0" brushRef="#br0">1 1 3423 0 0,'7'2'271'0'0,"-6"-2"-212"0"0,0 1 0 0 0,0-1 0 0 0,1 0 0 0 0,-1 1 0 0 0,0-1 0 0 0,0 1 0 0 0,0-1 0 0 0,0 1 0 0 0,0-1-1 0 0,0 1 1 0 0,0 0 0 0 0,0 0 0 0 0,0-1 0 0 0,0 1 0 0 0,0 0 0 0 0,0 0 0 0 0,0 0 0 0 0,-1 0 0 0 0,1 0 0 0 0,0 0 0 0 0,0 3 0 0 0,1 4 444 0 0,0 1-1 0 0,0 0 1 0 0,-2 0-1 0 0,1 0 0 0 0,-1 0 1 0 0,0 0-1 0 0,-1 0 1 0 0,0 0-1 0 0,-2 9 0 0 0,-1-5-45 0 0,1-2-227 0 0,0 1 0 0 0,0 0-1 0 0,1 1 1 0 0,0 11 0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5.379"/>
    </inkml:context>
    <inkml:brush xml:id="br0">
      <inkml:brushProperty name="width" value="0.05" units="cm"/>
      <inkml:brushProperty name="height" value="0.05" units="cm"/>
      <inkml:brushProperty name="color" value="#00A0D7"/>
    </inkml:brush>
  </inkml:definitions>
  <inkml:trace contextRef="#ctx0" brushRef="#br0">0 30 4543 0 0,'83'52'3644'0'0,"-73"-49"-3622"0"0,-6-8 74 0 0,-6-17 74 0 0,2 20-168 0 0,-1 2 5 0 0,1-1 1 0 0,0 1 0 0 0,0 0 0 0 0,0-1 0 0 0,0 1-1 0 0,0 0 1 0 0,0-1 0 0 0,0 1 0 0 0,0-1-1 0 0,0 1 1 0 0,0 0 0 0 0,0-1 0 0 0,0 1 0 0 0,0 0-1 0 0,0-1 1 0 0,0 1 0 0 0,0-1 0 0 0,0 1 0 0 0,0 0-1 0 0,1-1 1 0 0,-1 1 0 0 0,0 0 0 0 0,0-1-1 0 0,0 1 1 0 0,1 0 0 0 0,-1-1 0 0 0,0 1 0 0 0,0 0-1 0 0,1 0 1 0 0,-1-1 0 0 0,0 1 0 0 0,1 0-1 0 0,-1 0 1 0 0,0 0 0 0 0,1-1 0 0 0,-1 1 0 0 0,0 0-1 0 0,1 0 1 0 0,-1 0 0 0 0,0 0 0 0 0,1 0-1 0 0,-1 0 1 0 0,1-1 0 0 0,-1 1 0 0 0,0 0 0 0 0,1 0-1 0 0,-1 0 1 0 0,1 1 0 0 0,0-1 15 0 0,0 0 0 0 0,-1 0 1 0 0,1 0-1 0 0,0 1 0 0 0,0-1 0 0 0,-1 0 0 0 0,1 1 1 0 0,0-1-1 0 0,0 1 0 0 0,-1-1 0 0 0,1 0 1 0 0,0 1-1 0 0,-1 0 0 0 0,1-1 0 0 0,-1 1 1 0 0,1-1-1 0 0,-1 1 0 0 0,1 0 0 0 0,-1-1 0 0 0,1 1 1 0 0,-1 0-1 0 0,1 0 0 0 0,-1 1 0 0 0,2 3 85 0 0,-1-1-40 0 0,0 0-1 0 0,0 0 0 0 0,0-1 1 0 0,1 1-1 0 0,0-1 1 0 0,2 5-1 0 0,-4-8-53 0 0,1 1 0 0 0,-1 0 0 0 0,1-1 0 0 0,0 1 0 0 0,-1-1 0 0 0,1 1 0 0 0,0-1 0 0 0,-1 1 0 0 0,1-1 0 0 0,0 1 0 0 0,-1-1 0 0 0,1 0 0 0 0,0 1 0 0 0,0-1 0 0 0,-1 0 0 0 0,1 0 0 0 0,0 0 0 0 0,0 0-1 0 0,0 1 1 0 0,0-1 0 0 0,-1 0 0 0 0,1 0 0 0 0,0-1 0 0 0,0 1 0 0 0,0 0 0 0 0,-1 0 0 0 0,1 0 0 0 0,0 0 0 0 0,0-1 0 0 0,-1 1 0 0 0,1 0 0 0 0,0-1 0 0 0,0 1 0 0 0,-1-1 0 0 0,2 0 0 0 0,4-3 0 0 0,-1 0-1 0 0,1 0 1 0 0,-1 0 0 0 0,0-1-1 0 0,0 0 1 0 0,-1 0 0 0 0,5-6-1 0 0,25-42-5 0 0,-39 61 89 0 0,2-1-1 0 0,-1 1 1 0 0,1 0-1 0 0,0 0 1 0 0,-3 15-1 0 0,6-23-84 0 0,0 0 0 0 0,0 1 0 0 0,0-1 0 0 0,0 0 0 0 0,0 0 0 0 0,0 1-1 0 0,0-1 1 0 0,0 0 0 0 0,0 0 0 0 0,0 1 0 0 0,0-1 0 0 0,0 0 0 0 0,0 0 0 0 0,0 1 0 0 0,0-1 0 0 0,0 0 0 0 0,1 0 0 0 0,-1 1 0 0 0,0-1-1 0 0,0 0 1 0 0,0 0 0 0 0,0 0 0 0 0,0 1 0 0 0,1-1 0 0 0,-1 0 0 0 0,0 0 0 0 0,0 0 0 0 0,0 0 0 0 0,1 1 0 0 0,-1-1 0 0 0,0 0 0 0 0,0 0 0 0 0,0 0-1 0 0,1 0 1 0 0,-1 0 0 0 0,0 0 0 0 0,0 0 0 0 0,1 0 0 0 0,-1 1 0 0 0,0-1 0 0 0,0 0 0 0 0,1 0 0 0 0,-1 0 0 0 0,0 0 0 0 0,0 0 0 0 0,1 0-1 0 0,-1-1 1 0 0,0 1 0 0 0,0 0 0 0 0,1 0 0 0 0,-1 0 0 0 0,0 0 0 0 0,0 0 0 0 0,1 0 0 0 0,-1 0 0 0 0,0 0 0 0 0,1-1 0 0 0,12-8-3461 0 0,-8 3-181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6.895"/>
    </inkml:context>
    <inkml:brush xml:id="br0">
      <inkml:brushProperty name="width" value="0.05" units="cm"/>
      <inkml:brushProperty name="height" value="0.05" units="cm"/>
      <inkml:brushProperty name="color" value="#00A0D7"/>
    </inkml:brush>
  </inkml:definitions>
  <inkml:trace contextRef="#ctx0" brushRef="#br0">4 48 5727 0 0,'4'40'2356'0'0,"-3"68"-1"0"0,2 22-1354 0 0,-1-116-735 0 0,-2-12-90 0 0,0-10-108 0 0,-6-62-164 0 0,-1-44-941 0 0,7 98 907 0 0,1 1 1 0 0,0 0 0 0 0,1-1-1 0 0,1 1 1 0 0,5-18-1 0 0,-8 32 123 0 0,0 0-1 0 0,1-1 0 0 0,-1 1 0 0 0,1 0 1 0 0,-1 0-1 0 0,1 0 0 0 0,-1-1 0 0 0,1 1 0 0 0,0 0 1 0 0,-1 0-1 0 0,1 0 0 0 0,0 0 0 0 0,0 0 1 0 0,0 0-1 0 0,0 0 0 0 0,0 1 0 0 0,0-1 1 0 0,0 0-1 0 0,0 0 0 0 0,0 1 0 0 0,0-1 0 0 0,0 1 1 0 0,1-1-1 0 0,-1 1 0 0 0,0-1 0 0 0,0 1 1 0 0,3-1-1 0 0,-2 2-10 0 0,0-1-1 0 0,-1 0 1 0 0,1 1 0 0 0,-1-1-1 0 0,1 1 1 0 0,0-1 0 0 0,-1 1 0 0 0,1 0-1 0 0,-1 0 1 0 0,1 0 0 0 0,-1 0 0 0 0,0 0-1 0 0,1 0 1 0 0,-1 0 0 0 0,0 0-1 0 0,0 0 1 0 0,0 1 0 0 0,0-1 0 0 0,0 0-1 0 0,2 3 1 0 0,-1 0 38 0 0,0-1-1 0 0,0 0 1 0 0,0 0 0 0 0,0 1 0 0 0,-1-1-1 0 0,1 1 1 0 0,-1 0 0 0 0,0-1 0 0 0,0 1-1 0 0,0 0 1 0 0,-1-1 0 0 0,1 1 0 0 0,-1 0-1 0 0,0 6 1 0 0,0-9-22 0 0,-1 13 167 0 0,0 0 0 0 0,-4 23 1 0 0,4-34-120 0 0,0 1 0 0 0,1-1 0 0 0,-1 0 0 0 0,0 0 0 0 0,-1 0 0 0 0,1-1 0 0 0,0 1 0 0 0,-1 0 0 0 0,0 0 0 0 0,0-1 1 0 0,0 1-1 0 0,0-1 0 0 0,0 1 0 0 0,0-1 0 0 0,0 0 0 0 0,-1 0 0 0 0,1 0 0 0 0,-4 2 0 0 0,6-4-45 0 0,-1 0-1 0 0,1 0 0 0 0,0 0 0 0 0,-1 1 1 0 0,1-1-1 0 0,-1 0 0 0 0,1 0 1 0 0,-1 0-1 0 0,1 0 0 0 0,-1 0 0 0 0,1 0 1 0 0,-1 0-1 0 0,1 0 0 0 0,-1 0 1 0 0,1 0-1 0 0,-1 0 0 0 0,1 0 0 0 0,-1 0 1 0 0,1 0-1 0 0,0-1 0 0 0,-1 1 1 0 0,1 0-1 0 0,-1 0 0 0 0,1 0 0 0 0,-1-1 1 0 0,1 1-1 0 0,0 0 0 0 0,-1-1 1 0 0,1 1-1 0 0,0 0 0 0 0,-1-1 0 0 0,1 1 1 0 0,0 0-1 0 0,-1-1 0 0 0,1 1 0 0 0,0-1 1 0 0,0 1-1 0 0,0 0 0 0 0,-1-1 1 0 0,1 1-1 0 0,0-1 0 0 0,0 1 0 0 0,0-1 1 0 0,0 1-1 0 0,0-1 0 0 0,-1-2-74 0 0,0 0 0 0 0,1 0 0 0 0,0 0 0 0 0,0 0 0 0 0,0 1 0 0 0,0-5 0 0 0,2-3-534 0 0,1-1 0 0 0,0 1 0 0 0,1 0 1 0 0,0 1-1 0 0,0-1 0 0 0,1 1 0 0 0,0-1 0 0 0,1 1 0 0 0,9-11 0 0 0,7 2-1224 0 0,-22 18 1824 0 0,0-1 0 0 0,1 1 0 0 0,-1 0-1 0 0,0 0 1 0 0,0 0 0 0 0,0 0-1 0 0,0 0 1 0 0,1 0 0 0 0,-1 0-1 0 0,0-1 1 0 0,0 1 0 0 0,0 0-1 0 0,0 0 1 0 0,1 0 0 0 0,-1 0-1 0 0,0 0 1 0 0,0 0 0 0 0,0 0-1 0 0,0 0 1 0 0,1 0 0 0 0,-1 0 0 0 0,0 0-1 0 0,0 0 1 0 0,0 0 0 0 0,1 0-1 0 0,-1 0 1 0 0,0 0 0 0 0,0 0-1 0 0,0 0 1 0 0,0 0 0 0 0,1 1-1 0 0,-1-1 1 0 0,0 0 0 0 0,0 0-1 0 0,0 0 1 0 0,6 8-90 0 0,2 15 190 0 0,-7-18-61 0 0,0-3 307 0 0,0 0 0 0 0,0 0 0 0 0,-1 0 1 0 0,1 1-1 0 0,-1-1 0 0 0,1 0 0 0 0,-1 1 1 0 0,0-1-1 0 0,0 0 0 0 0,0 1 0 0 0,-1 2 0 0 0,2 0 1163 0 0,2-7 15 0 0,3-8-478 0 0,-2 1-716 0 0,1-4-118 0 0,0 1 0 0 0,1 0 0 0 0,7-13 1 0 0,-11 23-213 0 0,-1 0 1 0 0,0 0-1 0 0,1 0 1 0 0,-1 0 0 0 0,1 0-1 0 0,-1 1 1 0 0,1-1-1 0 0,0 0 1 0 0,0 1-1 0 0,0-1 1 0 0,0 1 0 0 0,0 0-1 0 0,0 0 1 0 0,0 0-1 0 0,0 0 1 0 0,0 0 0 0 0,1 0-1 0 0,-1 0 1 0 0,0 1-1 0 0,1-1 1 0 0,-1 1 0 0 0,1-1-1 0 0,-1 1 1 0 0,3 0-1 0 0,-3 1-103 0 0,-1-1-1 0 0,1 0 0 0 0,-1 1 0 0 0,1-1 1 0 0,-1 1-1 0 0,1 0 0 0 0,-1 0 0 0 0,1-1 1 0 0,-1 1-1 0 0,1 0 0 0 0,-1 0 0 0 0,0 0 1 0 0,0 0-1 0 0,0 1 0 0 0,1-1 1 0 0,-1 0-1 0 0,0 0 0 0 0,1 3 0 0 0,2 3-764 0 0,-1 0-1 0 0,0-1 1 0 0,2 9 0 0 0,6 11 432 0 0,-10-25 444 0 0,-1-1 0 0 0,0 0-1 0 0,0 0 1 0 0,1 1-1 0 0,-1-1 1 0 0,0 0 0 0 0,1 1-1 0 0,-1-1 1 0 0,0 0 0 0 0,1 0-1 0 0,-1 0 1 0 0,0 0-1 0 0,1 1 1 0 0,-1-1 0 0 0,1 0-1 0 0,-1 0 1 0 0,0 0-1 0 0,1 0 1 0 0,-1 0 0 0 0,1 0-1 0 0,-1 0 1 0 0,0 0 0 0 0,1 0-1 0 0,-1 0 1 0 0,1 0-1 0 0,-1 0 1 0 0,0 0 0 0 0,1 0-1 0 0,-1 0 1 0 0,1 0-1 0 0,-1-1 1 0 0,0 1 0 0 0,1 0-1 0 0,-1 0 1 0 0,0 0 0 0 0,1-1-1 0 0,-1 1 1 0 0,0 0-1 0 0,1-1 1 0 0,-1 1 9 0 0,1-1-1 0 0,0 1 1 0 0,-1 0-1 0 0,1-1 1 0 0,0 1 0 0 0,-1 0-1 0 0,1 0 1 0 0,-1-1-1 0 0,1 1 1 0 0,0 0 0 0 0,0 0-1 0 0,-1 0 1 0 0,1 0 0 0 0,0 0-1 0 0,-1 0 1 0 0,1 0-1 0 0,0 0 1 0 0,-1 0 0 0 0,1 0-1 0 0,0 0 1 0 0,-1 1-1 0 0,2-1 1 0 0,13 15 580 0 0,2 1 0 0 0,-16-15-532 0 0,0 0 0 0 0,-1-1 0 0 0,1 1 0 0 0,0-1 1 0 0,0 1-1 0 0,-1-1 0 0 0,1 0 0 0 0,0 1 0 0 0,0-1 1 0 0,0 0-1 0 0,0 0 0 0 0,0 1 0 0 0,-1-1 0 0 0,1 0 0 0 0,0 0 1 0 0,0 0-1 0 0,0 0 0 0 0,0 0 0 0 0,1 0 0 0 0,-1-1 7 0 0,0 0 0 0 0,0 1 0 0 0,0-1 0 0 0,0 0 0 0 0,0 1 0 0 0,-1-1 0 0 0,1 0 0 0 0,0 0 0 0 0,-1 0 0 0 0,1 1 0 0 0,-1-1-1 0 0,1 0 1 0 0,-1 0 0 0 0,1 0 0 0 0,-1 0 0 0 0,1 0 0 0 0,-1 0 0 0 0,1-1 0 0 0,4-23 751 0 0,-4 21-671 0 0,0-2 6 0 0,-1 1-1 0 0,0-1 1 0 0,0 1 0 0 0,0-1 0 0 0,-2-10 0 0 0,2 14-123 0 0,-1 0-1 0 0,1 0 1 0 0,0 0-1 0 0,-1 1 1 0 0,1-1 0 0 0,-1 0-1 0 0,0 0 1 0 0,0 0 0 0 0,0 0-1 0 0,0 1 1 0 0,0-1 0 0 0,0 0-1 0 0,0 1 1 0 0,0-1-1 0 0,-1 1 1 0 0,1-1 0 0 0,-1 1-1 0 0,1 0 1 0 0,-2-2 0 0 0,1 3 8 0 0,1-1 1 0 0,-1 1 0 0 0,0 0 0 0 0,1-1-1 0 0,-1 1 1 0 0,1 0 0 0 0,-1 0 0 0 0,0 0-1 0 0,1 0 1 0 0,-1 0 0 0 0,0 0 0 0 0,1 0-1 0 0,-1 1 1 0 0,1-1 0 0 0,-1 0 0 0 0,0 1-1 0 0,1 0 1 0 0,-1-1 0 0 0,1 1 0 0 0,0 0-1 0 0,-1 0 1 0 0,1 0 0 0 0,-1 0 0 0 0,-1 1-1 0 0,0 1 44 0 0,0 1-1 0 0,-1-1 1 0 0,1 1-1 0 0,1 0 0 0 0,-1 0 1 0 0,-4 7-1 0 0,7-10-68 0 0,-2 1 32 0 0,1 1 0 0 0,-1 0 1 0 0,1-1-1 0 0,0 1 1 0 0,0 0-1 0 0,0 0 0 0 0,0 0 1 0 0,1 0-1 0 0,-1 0 0 0 0,1 0 1 0 0,-1 0-1 0 0,1 5 0 0 0,1-2-12 0 0,-1-1 0 0 0,0 1 0 0 0,1 0-1 0 0,0-1 1 0 0,1 1 0 0 0,-1 0 0 0 0,1-1 0 0 0,0 0-1 0 0,5 10 1 0 0,-5-12-17 0 0,0-1 0 0 0,0 1 0 0 0,0 0 1 0 0,1 0-1 0 0,-1-1 0 0 0,1 1 0 0 0,0-1 0 0 0,0 0 0 0 0,0 0 0 0 0,0 0 0 0 0,0 0 0 0 0,0-1 0 0 0,0 1 0 0 0,1-1 0 0 0,-1 0 0 0 0,5 2 0 0 0,-3-2-291 0 0,0-1 1 0 0,0 1-1 0 0,0-1 0 0 0,0 0 0 0 0,0 0 0 0 0,0 0 0 0 0,-1 0 0 0 0,1-1 0 0 0,0 0 0 0 0,0 0 0 0 0,0-1 1 0 0,-1 1-1 0 0,1-1 0 0 0,-1 0 0 0 0,1 0 0 0 0,-1 0 0 0 0,0-1 0 0 0,7-5 0 0 0,8-5-3506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7.023"/>
    </inkml:context>
    <inkml:brush xml:id="br0">
      <inkml:brushProperty name="width" value="0.05" units="cm"/>
      <inkml:brushProperty name="height" value="0.05" units="cm"/>
      <inkml:brushProperty name="color" value="#00A0D7"/>
    </inkml:brush>
  </inkml:definitions>
  <inkml:trace contextRef="#ctx0" brushRef="#br0">28 1 5119 0 0,'-3'3'294'0'0,"0"1"0"0"0,0 0-1 0 0,1-1 1 0 0,-1 1-1 0 0,1 0 1 0 0,0 0-1 0 0,0 1 1 0 0,1-1 0 0 0,-1 0-1 0 0,1 1 1 0 0,0-1-1 0 0,0 1 1 0 0,0 4-1 0 0,1-7-198 0 0,-1-1 0 0 0,1 1-1 0 0,0-1 1 0 0,0 1 0 0 0,0-1-1 0 0,0 1 1 0 0,1-1 0 0 0,-1 1-1 0 0,0-1 1 0 0,1 1 0 0 0,-1-1 0 0 0,1 1-1 0 0,-1-1 1 0 0,1 1 0 0 0,0-1-1 0 0,0 0 1 0 0,-1 1 0 0 0,1-1-1 0 0,0 0 1 0 0,0 0 0 0 0,0 0-1 0 0,0 1 1 0 0,1-1 0 0 0,-1 0-1 0 0,0 0 1 0 0,0-1 0 0 0,1 1-1 0 0,-1 0 1 0 0,0 0 0 0 0,1-1-1 0 0,-1 1 1 0 0,1-1 0 0 0,-1 1 0 0 0,1-1-1 0 0,-1 1 1 0 0,1-1 0 0 0,-1 0-1 0 0,1 0 1 0 0,-1 0 0 0 0,4 0-1 0 0,-2 0-505 0 0,1 0-1 0 0,-1-1 1 0 0,0 1-1 0 0,1-1 1 0 0,-1 0-1 0 0,0 0 0 0 0,0 0 1 0 0,5-2-1 0 0,2-3-3636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7.147"/>
    </inkml:context>
    <inkml:brush xml:id="br0">
      <inkml:brushProperty name="width" value="0.05" units="cm"/>
      <inkml:brushProperty name="height" value="0.05" units="cm"/>
      <inkml:brushProperty name="color" value="#00A0D7"/>
    </inkml:brush>
  </inkml:definitions>
  <inkml:trace contextRef="#ctx0" brushRef="#br0">38 1 3679 0 0,'-1'0'185'0'0,"0"0"1"0"0,0 0-1 0 0,0 0 0 0 0,0 0 0 0 0,0 0 0 0 0,0 0 0 0 0,0 1 0 0 0,0-1 0 0 0,-1 0 0 0 0,1 1 0 0 0,0-1 0 0 0,0 1 0 0 0,0-1 0 0 0,0 1 0 0 0,1-1 0 0 0,-1 1 0 0 0,0 0 0 0 0,-1 0 0 0 0,0 2 307 0 0,0-1 1 0 0,1 1-1 0 0,0 0 0 0 0,-1-1 0 0 0,1 1 1 0 0,-1 3-1 0 0,2-6-494 0 0,-2 5 306 0 0,1 1-1 0 0,0 0 0 0 0,0 0 1 0 0,0 0-1 0 0,1 0 0 0 0,0-1 1 0 0,0 1-1 0 0,1 11 0 0 0,1-7-255 0 0,0-1 0 0 0,0 1-1 0 0,1-1 1 0 0,5 14-1 0 0,4-5-3773 0 0,-4-6-508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7.270"/>
    </inkml:context>
    <inkml:brush xml:id="br0">
      <inkml:brushProperty name="width" value="0.05" units="cm"/>
      <inkml:brushProperty name="height" value="0.05" units="cm"/>
      <inkml:brushProperty name="color" value="#00A0D7"/>
    </inkml:brush>
  </inkml:definitions>
  <inkml:trace contextRef="#ctx0" brushRef="#br0">0 0 5351 0 0,'4'12'480'0'0,"-4"-6"-384"0"0,0 1-96 0 0,2-1 0 0 0,0-1 248 0 0,-2-2 32 0 0,0-1 8 0 0,0 3 0 0 0,2 2-288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7.504"/>
    </inkml:context>
    <inkml:brush xml:id="br0">
      <inkml:brushProperty name="width" value="0.05" units="cm"/>
      <inkml:brushProperty name="height" value="0.05" units="cm"/>
      <inkml:brushProperty name="color" value="#00A0D7"/>
    </inkml:brush>
  </inkml:definitions>
  <inkml:trace contextRef="#ctx0" brushRef="#br0">0 1 3567 0 0,'9'0'184'0'0,"-1"0"-59"0"0,0 1 0 0 0,0 0 1 0 0,0 0-1 0 0,0 0 0 0 0,8 4 0 0 0,-14-5-115 0 0,0 1 1 0 0,-1-1 0 0 0,1 1-1 0 0,-1 0 1 0 0,1 0 0 0 0,-1 0-1 0 0,1 0 1 0 0,-1 0 0 0 0,0 0-1 0 0,1 0 1 0 0,-1 0 0 0 0,0 1 0 0 0,0-1-1 0 0,0 0 1 0 0,0 1 0 0 0,0-1-1 0 0,0 1 1 0 0,0-1 0 0 0,0 1-1 0 0,-1-1 1 0 0,1 1 0 0 0,-1-1-1 0 0,1 1 1 0 0,-1 0 0 0 0,0 0-1 0 0,1-1 1 0 0,-1 1 0 0 0,0 0-1 0 0,0-1 1 0 0,0 3 0 0 0,-1 2 391 0 0,0 0 1 0 0,-1 0-1 0 0,0 0 0 0 0,0 0 1 0 0,0 0-1 0 0,-5 9 1 0 0,4-9 86 0 0,0-1 0 0 0,1 1 0 0 0,-1 0 0 0 0,2 0 0 0 0,-1 0 0 0 0,-1 7 0 0 0,3-12-448 0 0,0-1 0 0 0,0 1 0 0 0,0-1 0 0 0,0 1 0 0 0,0-1 0 0 0,-1 1 0 0 0,1-1 0 0 0,1 1 0 0 0,-1-1 0 0 0,0 1 0 0 0,0-1 0 0 0,0 1 0 0 0,0-1 0 0 0,0 1 0 0 0,0-1 0 0 0,0 1 0 0 0,1-1 0 0 0,-1 0 0 0 0,0 1 0 0 0,0-1 0 0 0,1 1 0 0 0,-1-1 0 0 0,0 0 0 0 0,1 1 0 0 0,-1-1 0 0 0,0 1 0 0 0,1-1 0 0 0,-1 0 0 0 0,1 0 0 0 0,-1 1 0 0 0,0-1 0 0 0,1 0 0 0 0,-1 0 0 0 0,1 1 0 0 0,-1-1 0 0 0,1 0 0 0 0,-1 0 0 0 0,1 0 0 0 0,-1 0 0 0 0,1 0 0 0 0,-1 0 0 0 0,1 0 0 0 0,-1 0 0 0 0,1 0 0 0 0,-1 0 0 0 0,1 0 0 0 0,-1 0 0 0 0,1 0-1 0 0,3-1-647 0 0,-1 0-1 0 0,0 0 0 0 0,0 0 0 0 0,1 0 0 0 0,4-4 0 0 0,4-2-3443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7.645"/>
    </inkml:context>
    <inkml:brush xml:id="br0">
      <inkml:brushProperty name="width" value="0.05" units="cm"/>
      <inkml:brushProperty name="height" value="0.05" units="cm"/>
      <inkml:brushProperty name="color" value="#00A0D7"/>
    </inkml:brush>
  </inkml:definitions>
  <inkml:trace contextRef="#ctx0" brushRef="#br0">30 0 3311 0 0,'-2'3'813'0'0,"0"-1"-1"0"0,0 1 1 0 0,1-1-1 0 0,-1 1 1 0 0,1-1-1 0 0,-3 7 1 0 0,-8 31 2420 0 0,12-38-3036 0 0,-1 3 102 0 0,0 0 0 0 0,0 0 1 0 0,1 0-1 0 0,0-1 1 0 0,0 1-1 0 0,0 0 0 0 0,1 0 1 0 0,-1 0-1 0 0,3 8 1 0 0,-2-10-252 0 0,0 0 1 0 0,0 0 0 0 0,1 0 0 0 0,-1-1 0 0 0,0 1 0 0 0,1 0 0 0 0,0-1 0 0 0,0 1 0 0 0,0-1 0 0 0,0 1 0 0 0,0-1 0 0 0,0 0 0 0 0,1 0 0 0 0,-1 0 0 0 0,1 0 0 0 0,3 1 0 0 0,-4-2-175 0 0,-1 0-1 0 0,1 0 0 0 0,0-1 1 0 0,0 1-1 0 0,0-1 0 0 0,0 0 1 0 0,0 1-1 0 0,0-1 0 0 0,0 0 1 0 0,1 0-1 0 0,1-1 0 0 0,-2 1-247 0 0,-1 0 0 0 0,0 0-1 0 0,0-1 1 0 0,0 1 0 0 0,0 0 0 0 0,0-1 0 0 0,0 1-1 0 0,0-1 1 0 0,0 1 0 0 0,0-1 0 0 0,0 0-1 0 0,2-1 1 0 0,3-6-3897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7.790"/>
    </inkml:context>
    <inkml:brush xml:id="br0">
      <inkml:brushProperty name="width" value="0.05" units="cm"/>
      <inkml:brushProperty name="height" value="0.05" units="cm"/>
      <inkml:brushProperty name="color" value="#00A0D7"/>
    </inkml:brush>
  </inkml:definitions>
  <inkml:trace contextRef="#ctx0" brushRef="#br0">101 121 2039 0 0,'-22'-37'154'0'0,"21"36"-23"0"0,0-1-1 0 0,-1 0 1 0 0,1 0 0 0 0,-1 1 0 0 0,1-1 0 0 0,-1 1-1 0 0,0-1 1 0 0,0 1 0 0 0,0 0 0 0 0,1 0-1 0 0,-1 0 1 0 0,0 0 0 0 0,0 0 0 0 0,-1 0 0 0 0,1 0-1 0 0,0 1 1 0 0,0-1 0 0 0,0 1 0 0 0,0 0 0 0 0,-3-1-1 0 0,-4-1 597 0 0,2 1-572 0 0,-11-6 3006 0 0,15 1-1095 0 0,9-2-408 0 0,-1 5-1393 0 0,1-1 0 0 0,-1 1-1 0 0,1 0 1 0 0,0 1 0 0 0,0 0 0 0 0,0-1 0 0 0,0 2-1 0 0,7-2 1 0 0,52-7-273 0 0,-58 9-52 0 0,21-1-4248 0 0,-15 3-302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3.523"/>
    </inkml:context>
    <inkml:brush xml:id="br0">
      <inkml:brushProperty name="width" value="0.05" units="cm"/>
      <inkml:brushProperty name="height" value="0.05" units="cm"/>
      <inkml:brushProperty name="color" value="#00A0D7"/>
    </inkml:brush>
  </inkml:definitions>
  <inkml:trace contextRef="#ctx0" brushRef="#br0">65 0 7135 0 0,'1'4'760'0'0,"1"1"0"0"0,-1-1 0 0 0,1 0 0 0 0,-1 0 0 0 0,0 1 0 0 0,-1-1 0 0 0,1 8 0 0 0,1 3-72 0 0,0 0-260 0 0,0 0 0 0 0,-1 0 0 0 0,-1 0 0 0 0,0-1 0 0 0,-1 1 0 0 0,-1 0 0 0 0,0 0 0 0 0,-1 0 0 0 0,-1-1 0 0 0,0 1 0 0 0,-1-1 0 0 0,-1 0 0 0 0,-6 13 0 0 0,-28 46-1328 0 0,40-72 750 0 0,-1 1-1476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8.581"/>
    </inkml:context>
    <inkml:brush xml:id="br0">
      <inkml:brushProperty name="width" value="0.05" units="cm"/>
      <inkml:brushProperty name="height" value="0.05" units="cm"/>
      <inkml:brushProperty name="color" value="#00A0D7"/>
    </inkml:brush>
  </inkml:definitions>
  <inkml:trace contextRef="#ctx0" brushRef="#br0">20 35 2039 0 0,'0'-9'380'0'0,"-1"15"975"0"0,-4 18 689 0 0,-1 100 1713 0 0,-1 4-741 0 0,14-167-1016 0 0,0-125-2048 0 0,-7 154 48 0 0,1-1 0 0 0,0 0 0 0 0,4-15 0 0 0,-5 23 0 0 0,1 0 0 0 0,0 1 0 0 0,-1-1 0 0 0,1 1 0 0 0,1-1 0 0 0,-1 1 0 0 0,0-1 0 0 0,0 1 0 0 0,1 0 0 0 0,0-1 0 0 0,-1 1 0 0 0,1 0 0 0 0,0 0 0 0 0,0 0 0 0 0,0 0 0 0 0,0 1 0 0 0,0-1 0 0 0,5-2 0 0 0,-5 3-1 0 0,-1 1-1 0 0,1 0 0 0 0,-1 0 0 0 0,1 0 0 0 0,0-1 1 0 0,-1 2-1 0 0,1-1 0 0 0,0 0 0 0 0,-1 0 1 0 0,1 0-1 0 0,-1 1 0 0 0,1-1 0 0 0,-1 1 1 0 0,1-1-1 0 0,-1 1 0 0 0,1 0 0 0 0,-1 0 1 0 0,1-1-1 0 0,-1 1 0 0 0,0 0 0 0 0,1 0 0 0 0,-1 0 1 0 0,0 1-1 0 0,0-1 0 0 0,0 0 0 0 0,0 0 1 0 0,0 1-1 0 0,2 2 0 0 0,0 0 8 0 0,0 1 0 0 0,0 0-1 0 0,0 0 1 0 0,-1 0 0 0 0,1 1 0 0 0,2 10 0 0 0,-4-10-6 0 0,0 1 1 0 0,0-1-1 0 0,0 1 0 0 0,-1-1 1 0 0,0 1-1 0 0,0-1 1 0 0,-1 1-1 0 0,-1 6 1 0 0,1-10 4 0 0,0 0 0 0 0,0 1 0 0 0,0-1 0 0 0,0 0 0 0 0,-1 0 0 0 0,1 0 0 0 0,-1 0 1 0 0,1-1-1 0 0,-1 1 0 0 0,0 0 0 0 0,-1-1 0 0 0,1 1 0 0 0,0-1 0 0 0,-1 0 0 0 0,1 1 0 0 0,-1-1 1 0 0,-4 2-1 0 0,7-3-1 0 0,-1-1 0 0 0,0 0 0 0 0,1 1 0 0 0,-1-1 0 0 0,0 0 0 0 0,1 1 0 0 0,-1-1 0 0 0,0 0 0 0 0,1 0 0 0 0,-1 0 0 0 0,0 0 0 0 0,1 0 0 0 0,-1 0 0 0 0,0 0 0 0 0,0 0 0 0 0,1 0 0 0 0,-1 0 0 0 0,0 0 0 0 0,1 0 0 0 0,-1 0 0 0 0,0-1 0 0 0,1 1 0 0 0,-1 0 0 0 0,0 0 1 0 0,0-1-1 0 0,0 0-21 0 0,0 0 0 0 0,0 0 0 0 0,0 0 0 0 0,0 0 0 0 0,0 0 0 0 0,0-1 0 0 0,1 1 0 0 0,-1 0 0 0 0,0 0-1 0 0,1 0 1 0 0,-1-1 0 0 0,0-1 0 0 0,0-1-102 0 0,0 0 0 0 0,1 1-1 0 0,-1-1 1 0 0,1 0-1 0 0,0 0 1 0 0,0 0-1 0 0,0 0 1 0 0,0 0-1 0 0,1-4 1 0 0,3-3-718 0 0,0-1-1 0 0,0 1 1 0 0,11-21-1 0 0,-13 28 667 0 0,0 1-1 0 0,1-1 0 0 0,-1 1 1 0 0,1 0-1 0 0,0-1 1 0 0,-1 1-1 0 0,1 0 1 0 0,1 1-1 0 0,-1-1 1 0 0,0 0-1 0 0,1 1 1 0 0,-1 0-1 0 0,1 0 0 0 0,0 0 1 0 0,4-2-1 0 0,-7 4 142 0 0,0 0-1 0 0,0-1 1 0 0,0 1 0 0 0,0 0-1 0 0,0 0 1 0 0,0 0-1 0 0,0 0 1 0 0,0 0-1 0 0,0 0 1 0 0,0 0-1 0 0,0 0 1 0 0,0 0 0 0 0,0 0-1 0 0,0 1 1 0 0,-1-1-1 0 0,1 0 1 0 0,0 1-1 0 0,0-1 1 0 0,0 0-1 0 0,0 1 1 0 0,0-1 0 0 0,1 2-1 0 0,-1-1 22 0 0,0 0 0 0 0,0 0 0 0 0,0 1 1 0 0,0-1-1 0 0,-1 0 0 0 0,1 1 0 0 0,0-1 0 0 0,-1 1 0 0 0,1-1 0 0 0,-1 0 1 0 0,1 1-1 0 0,0 2 0 0 0,-1 4 138 0 0,1-1 1 0 0,-1 0-1 0 0,0 0 1 0 0,-1 0-1 0 0,-1 7 1 0 0,-1 5 321 0 0,1-10 94 0 0,0-1 0 0 0,1 1 1 0 0,0 0-1 0 0,1 0 0 0 0,0-1 0 0 0,1 13 1 0 0,-1-21-496 0 0,0 0 1 0 0,0 1-1 0 0,0-1 1 0 0,0 1-1 0 0,0-1 1 0 0,0 1-1 0 0,0-1 1 0 0,1 0-1 0 0,-1 1 0 0 0,0-1 1 0 0,0 0-1 0 0,0 1 1 0 0,1-1-1 0 0,-1 1 1 0 0,0-1-1 0 0,0 0 1 0 0,1 1-1 0 0,-1-1 1 0 0,0 0-1 0 0,1 0 1 0 0,-1 1-1 0 0,0-1 1 0 0,1 0-1 0 0,-1 0 1 0 0,0 1-1 0 0,1-1 1 0 0,-1 0-1 0 0,0 0 1 0 0,1 0-1 0 0,-1 0 1 0 0,1 0-1 0 0,-1 0 1 0 0,0 0-1 0 0,1 1 1 0 0,0-1-1 0 0,0-1 18 0 0,1 1-1 0 0,-1-1 1 0 0,0 1 0 0 0,0-1-1 0 0,1 1 1 0 0,-1-1 0 0 0,0 0-1 0 0,0 0 1 0 0,0 1 0 0 0,2-3-1 0 0,3-3 76 0 0,-1 1 0 0 0,9-13 0 0 0,-5 6-25 0 0,11-25-1 0 0,-18 34-115 0 0,0-1 1 0 0,-1 0-1 0 0,1 0 1 0 0,-1 0 0 0 0,0 0-1 0 0,0 0 1 0 0,-1 0-1 0 0,1 0 1 0 0,-1 0-1 0 0,0 0 1 0 0,0-6 0 0 0,0 9 0 0 0,0 1 1 0 0,0-1 0 0 0,0 1-1 0 0,0-1 1 0 0,0 1 0 0 0,-1-1-1 0 0,1 1 1 0 0,0-1 0 0 0,0 1-1 0 0,0-1 1 0 0,-1 1 0 0 0,1 0-1 0 0,0-1 1 0 0,0 1 0 0 0,-1-1-1 0 0,1 1 1 0 0,-1 0 0 0 0,1-1-1 0 0,0 1 1 0 0,-1 0 0 0 0,1-1-1 0 0,0 1 1 0 0,-1 0 0 0 0,1 0-1 0 0,-1-1 1 0 0,1 1-1 0 0,-1 0 1 0 0,1 0 0 0 0,-1 0-1 0 0,-1 0 3 0 0,1 0-1 0 0,0 0 1 0 0,-1 0-1 0 0,1 0 1 0 0,0 1-1 0 0,0-1 1 0 0,-1 0-1 0 0,1 1 0 0 0,0-1 1 0 0,0 1-1 0 0,-2 0 1 0 0,-2 2-38 0 0,0 1 1 0 0,1-1 0 0 0,-1 1 0 0 0,-4 4-1 0 0,-9 16-672 0 0,17-23 608 0 0,1-1 1 0 0,0 1-1 0 0,-1 0 0 0 0,1-1 1 0 0,0 1-1 0 0,0-1 1 0 0,-1 1-1 0 0,1 0 0 0 0,0-1 1 0 0,0 1-1 0 0,0-1 1 0 0,0 1-1 0 0,0 0 0 0 0,0-1 1 0 0,0 1-1 0 0,0 0 1 0 0,0-1-1 0 0,0 1 0 0 0,1 0-65 0 0,-1-1-1 0 0,0 1 0 0 0,1-1 0 0 0,-1 0 0 0 0,1 0 1 0 0,-1 1-1 0 0,1-1 0 0 0,-1 0 0 0 0,1 0 1 0 0,-1 1-1 0 0,1-1 0 0 0,-1 0 0 0 0,1 0 0 0 0,-1 0 1 0 0,1 0-1 0 0,0 0 0 0 0,-1 0 0 0 0,1 0 0 0 0,-1 0 1 0 0,1 0-1 0 0,-1 0 0 0 0,1 0 0 0 0,-1 0 0 0 0,1-1 1 0 0,-1 1-1 0 0,1 0 0 0 0,12-3-3237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8.706"/>
    </inkml:context>
    <inkml:brush xml:id="br0">
      <inkml:brushProperty name="width" value="0.05" units="cm"/>
      <inkml:brushProperty name="height" value="0.05" units="cm"/>
      <inkml:brushProperty name="color" value="#00A0D7"/>
    </inkml:brush>
  </inkml:definitions>
  <inkml:trace contextRef="#ctx0" brushRef="#br0">1 0 4087 0 0,'4'12'138'0'0,"-3"-9"-71"0"0,1 1 1 0 0,-1 0-1 0 0,0 0 0 0 0,0 0 0 0 0,-1 0 0 0 0,1 7 0 0 0,-6 3 4880 0 0,-1 1-3384 0 0,6-14-1512 0 0,-1-1 0 0 0,1 1 1 0 0,0 0-1 0 0,0 0 0 0 0,0-1 1 0 0,0 1-1 0 0,0 0 0 0 0,0-1 0 0 0,0 1 1 0 0,1 0-1 0 0,-1 0 0 0 0,0-1 1 0 0,0 1-1 0 0,1 0 0 0 0,-1-1 1 0 0,0 1-1 0 0,1 0 0 0 0,-1-1 1 0 0,0 1-1 0 0,1-1 0 0 0,-1 1 0 0 0,1-1 1 0 0,-1 1-1 0 0,1-1 0 0 0,-1 1 1 0 0,1-1-1 0 0,-1 1 0 0 0,1-1 1 0 0,0 0-1 0 0,-1 1 0 0 0,1-1 1 0 0,0 0-1 0 0,-1 1 0 0 0,1-1 0 0 0,0 0 1 0 0,-1 0-1 0 0,1 0 0 0 0,0 0 1 0 0,-1 1-1 0 0,1-1 0 0 0,0 0 1 0 0,0 0-1 0 0,-1 0 0 0 0,1-1 1 0 0,0 1-1 0 0,-1 0 0 0 0,2 0 0 0 0,4-1-878 0 0,-1-1 0 0 0,1 1 0 0 0,-1-1 0 0 0,8-4 0 0 0,-12 6 392 0 0,7-3-3487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8.865"/>
    </inkml:context>
    <inkml:brush xml:id="br0">
      <inkml:brushProperty name="width" value="0.05" units="cm"/>
      <inkml:brushProperty name="height" value="0.05" units="cm"/>
      <inkml:brushProperty name="color" value="#00A0D7"/>
    </inkml:brush>
  </inkml:definitions>
  <inkml:trace contextRef="#ctx0" brushRef="#br0">27 0 3423 0 0,'0'16'304'0'0,"-2"-8"-240"0"0,-1 0-64 0 0,1-2 0 0 0,1 0 256 0 0,0-3 48 0 0,-1-1 8 0 0,0 2 0 0 0,-1 3-184 0 0,0 3-32 0 0,-1 0 0 0 0,2-1-8 0 0,0-1-88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24:19.520"/>
    </inkml:context>
    <inkml:brush xml:id="br0">
      <inkml:brushProperty name="width" value="0.05" units="cm"/>
      <inkml:brushProperty name="height" value="0.05" units="cm"/>
      <inkml:brushProperty name="color" value="#00A0D7"/>
    </inkml:brush>
  </inkml:definitions>
  <inkml:trace contextRef="#ctx0" brushRef="#br0">0 4 3367 0 0,'2'0'362'0'0,"-1"-1"0"0"0,1 1 0 0 0,0-1-1 0 0,0 1 1 0 0,0-1 0 0 0,-1 1-1 0 0,1 0 1 0 0,0 0 0 0 0,0 0-1 0 0,0 0 1 0 0,3 1 0 0 0,24 4-55 0 0,-23-4 15 0 0,-3-1-320 0 0,-1 0 1 0 0,0 1-1 0 0,0-1 0 0 0,0 1 1 0 0,0-1-1 0 0,0 1 1 0 0,-1 0-1 0 0,1 0 1 0 0,0 0-1 0 0,0 0 0 0 0,0 0 1 0 0,-1 0-1 0 0,1 1 1 0 0,0-1-1 0 0,1 2 1 0 0,-2-1 84 0 0,0 0-1 0 0,0 0 1 0 0,-1 0 0 0 0,1 0 0 0 0,0 0 0 0 0,-1 0 0 0 0,1 0 0 0 0,-1 0 0 0 0,0 0 0 0 0,1 0 0 0 0,-1 1 0 0 0,0-1 0 0 0,0 0-1 0 0,-1 3 1 0 0,1 9 1693 0 0,3 28 1 0 0,-2-33-1917 0 0,0 0 1 0 0,0 0-1 0 0,-1 0 1 0 0,0 0 0 0 0,-1 0-1 0 0,0 1 1 0 0,-4 14 0 0 0,6-51-3504 0 0,0 2 2990 0 0,1 0 513 0 0,0 0 1 0 0,-3-46-1 0 0,0 72 401 0 0,1 0-147 0 0,-1 0 0 0 0,1 0-1 0 0,-1 0 1 0 0,1 0 0 0 0,0 0 0 0 0,-1 0-1 0 0,1 0 1 0 0,0 1 0 0 0,0-1 0 0 0,-1 0-1 0 0,1 0 1 0 0,0 0 0 0 0,0 0 0 0 0,0 0-1 0 0,0 0 1 0 0,1 0 0 0 0,-1 0 0 0 0,0 0-1 0 0,0 0 1 0 0,1 0 0 0 0,-1 0 0 0 0,0 0-1 0 0,1 0 1 0 0,-1 0 0 0 0,2 2 0 0 0,0-1-25 0 0,0-1 1 0 0,0 1 0 0 0,1-1-1 0 0,-1 0 1 0 0,0 0 0 0 0,0 1-1 0 0,1-2 1 0 0,-1 1 0 0 0,1 0 0 0 0,-1 0-1 0 0,5 0 1 0 0,-4-1-85 0 0,0 1 0 0 0,0 0 0 0 0,0-1 1 0 0,0 1-1 0 0,-1 0 0 0 0,4 2 0 0 0,-4-2-22 0 0,-1 0 1 0 0,0 0-1 0 0,0 0 0 0 0,0 0 0 0 0,0 0 1 0 0,-1 0-1 0 0,1 0 0 0 0,0 0 1 0 0,0 0-1 0 0,-1 0 0 0 0,1 1 0 0 0,0-1 1 0 0,-1 0-1 0 0,1 0 0 0 0,-1 1 0 0 0,0-1 1 0 0,1 0-1 0 0,-1 2 0 0 0,1 3 4 0 0,-1-1-1 0 0,0 1 1 0 0,0-1 0 0 0,-1 1-1 0 0,0-1 1 0 0,-1 6-1 0 0,1-6 54 0 0,0 0 1 0 0,0 1-1 0 0,1-1 0 0 0,-1 0 0 0 0,1 0 0 0 0,1 8 0 0 0,-1-13-42 0 0,0 0 0 0 0,0 1 0 0 0,0-1 1 0 0,0 0-1 0 0,0 0 0 0 0,0 1 0 0 0,1-1 0 0 0,-1 0 0 0 0,0 0 1 0 0,0 0-1 0 0,0 1 0 0 0,0-1 0 0 0,0 0 0 0 0,0 0 0 0 0,0 0 1 0 0,1 1-1 0 0,-1-1 0 0 0,0 0 0 0 0,0 0 0 0 0,0 0 0 0 0,1 1 1 0 0,-1-1-1 0 0,0 0 0 0 0,0 0 0 0 0,0 0 0 0 0,1 0 0 0 0,-1 0 1 0 0,0 0-1 0 0,0 0 0 0 0,1 0 0 0 0,-1 0 0 0 0,0 1 0 0 0,0-1 1 0 0,1 0-1 0 0,-1 0 0 0 0,0 0 0 0 0,1 0 0 0 0,10-6 26 0 0,6-10-175 0 0,6-19-2453 0 0,-14 20 1724 0 0,-4 14 1000 0 0,-4 1-33 0 0,0 0 0 0 0,0 0 0 0 0,0 0 0 0 0,-1 0 0 0 0,1 0 0 0 0,0 0 0 0 0,0 0 0 0 0,0-1 0 0 0,-1 1 0 0 0,1 0 0 0 0,0 0 0 0 0,0-1 0 0 0,-1 1 0 0 0,1 0-1 0 0,0-1 1 0 0,0 0 0 0 0,10-8 35 0 0,-1-1-1 0 0,-1 0 0 0 0,0-1 1 0 0,0 0-1 0 0,7-12 0 0 0,-16 19-836 0 0,-4 7-1604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43.808"/>
    </inkml:context>
    <inkml:brush xml:id="br0">
      <inkml:brushProperty name="width" value="0.05" units="cm"/>
      <inkml:brushProperty name="height" value="0.05" units="cm"/>
      <inkml:brushProperty name="color" value="#00A0D7"/>
    </inkml:brush>
  </inkml:definitions>
  <inkml:trace contextRef="#ctx0" brushRef="#br0">5 1 4895 0 0,'1'0'150'0'0,"0"1"-1"0"0,1-1 0 0 0,-1 1 1 0 0,0 0-1 0 0,0-1 0 0 0,1 1 1 0 0,-1 0-1 0 0,0 0 0 0 0,2 2 1 0 0,7 5 1655 0 0,-8-7-1701 0 0,0 0-1 0 0,0 0 1 0 0,-1 0-1 0 0,1 0 1 0 0,0 1-1 0 0,-1-1 1 0 0,1 0-1 0 0,-1 1 0 0 0,1-1 1 0 0,-1 1-1 0 0,0 0 1 0 0,1-1-1 0 0,-1 1 1 0 0,0 0-1 0 0,0 0 1 0 0,-1 0-1 0 0,1 0 1 0 0,0 0-1 0 0,0 0 1 0 0,-1 0-1 0 0,1 0 1 0 0,-1 0-1 0 0,0 0 1 0 0,0 0-1 0 0,0 0 1 0 0,0 0-1 0 0,0 0 1 0 0,0 0-1 0 0,0 0 1 0 0,-1 0-1 0 0,1 0 1 0 0,-1 1-1 0 0,1-1 1 0 0,-1-1-1 0 0,0 1 1 0 0,-1 2-1 0 0,-4 8-199 0 0,0 0 1 0 0,-15 21-1 0 0,6-12 23 0 0,15-20 73 0 0,0-1 0 0 0,0 0 0 0 0,-1 1 0 0 0,1-1 0 0 0,0 0 0 0 0,0 1 1 0 0,0-1-1 0 0,0 0 0 0 0,-1 1 0 0 0,1-1 0 0 0,0 1 0 0 0,0-1 0 0 0,0 0 0 0 0,0 1 0 0 0,0-1 0 0 0,0 0 0 0 0,0 1 0 0 0,0-1 0 0 0,0 1 0 0 0,0-1 0 0 0,0 0 0 0 0,0 1 0 0 0,0-1 0 0 0,0 1 0 0 0,0-1 0 0 0,1 0 0 0 0,-1 1 0 0 0,0-1 0 0 0,0 1 0 0 0,1-1 0 0 0,0 1 0 0 0,-1-1 0 0 0,1 1 0 0 0,0-1-1 0 0,0 1 1 0 0,-1-1 0 0 0,1 0 0 0 0,0 1 0 0 0,0-1 0 0 0,0 0 0 0 0,-1 0 0 0 0,1 0-1 0 0,1 0 1 0 0,27 0 12 0 0,-28 0-9 0 0,28-6-116 0 0,-12 3-2869 0 0,-3 0-697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52.459"/>
    </inkml:context>
    <inkml:brush xml:id="br0">
      <inkml:brushProperty name="width" value="0.05" units="cm"/>
      <inkml:brushProperty name="height" value="0.05" units="cm"/>
      <inkml:brushProperty name="color" value="#00A0D7"/>
    </inkml:brush>
  </inkml:definitions>
  <inkml:trace contextRef="#ctx0" brushRef="#br0">29 59 4631 0 0,'-5'7'396'0'0,"2"1"-1"0"0,-1-1 1 0 0,1 1-1 0 0,0 0 0 0 0,1 0 1 0 0,0 1-1 0 0,0-1 1 0 0,0 16-1 0 0,0 0 303 0 0,1-1 1 0 0,2 1-1 0 0,6 41 1 0 0,-6-58-578 0 0,1 0 0 0 0,-1 0 0 0 0,2 0 0 0 0,-1 0 0 0 0,1-1 0 0 0,0 1 0 0 0,0-1 0 0 0,1 0 1 0 0,0 0-1 0 0,0 0 0 0 0,1 0 0 0 0,-1-1 0 0 0,1 1 0 0 0,0-1 0 0 0,1-1 0 0 0,-1 1 0 0 0,7 4 0 0 0,-5-5-93 0 0,0 0 0 0 0,0 0 0 0 0,1-1 0 0 0,-1 1 0 0 0,1-2 0 0 0,13 4 0 0 0,-17-5-37 0 0,0 0-1 0 0,0-1 1 0 0,0 0-1 0 0,0 0 1 0 0,0 0 0 0 0,0 0-1 0 0,0-1 1 0 0,0 0-1 0 0,0 1 1 0 0,0-1 0 0 0,-1-1-1 0 0,1 1 1 0 0,0 0-1 0 0,-1-1 1 0 0,7-3 0 0 0,-4 1-27 0 0,1 0 1 0 0,0-1-1 0 0,-1 0 1 0 0,0 0-1 0 0,0 0 1 0 0,0-1 0 0 0,0 0-1 0 0,-1 0 1 0 0,0 0-1 0 0,-1-1 1 0 0,7-11-1 0 0,-7 12-68 0 0,-1 0 0 0 0,1 0 0 0 0,1 0 0 0 0,-1 0 0 0 0,1 1 0 0 0,11-10 0 0 0,-14 12 44 0 0,0 1 0 0 0,1-1-1 0 0,-1 0 1 0 0,0-1 0 0 0,0 1 0 0 0,-1 0-1 0 0,1 0 1 0 0,0-1 0 0 0,-1 1 0 0 0,0-1-1 0 0,0 1 1 0 0,0-1 0 0 0,-1 1-1 0 0,1-1 1 0 0,-1 0 0 0 0,0-6 0 0 0,0 2-11 0 0,0-1 1 0 0,-1 0-1 0 0,0 0 0 0 0,-1 1 1 0 0,-5-16-1 0 0,4 15 92 0 0,-1 0 0 0 0,0 1 0 0 0,-1 0-1 0 0,1 0 1 0 0,-2 0 0 0 0,1 0 0 0 0,-1 1 0 0 0,-10-10-1 0 0,11 12 51 0 0,-1 0-1 0 0,0 0 1 0 0,0 0-1 0 0,0 1 0 0 0,-1 0 1 0 0,1 0-1 0 0,-1 1 0 0 0,0 0 1 0 0,0 0-1 0 0,-14-3 1 0 0,-14-4 343 0 0,26 7-254 0 0,0 1 0 0 0,0-1 0 0 0,-1 2 0 0 0,1-1 0 0 0,0 1 0 0 0,-20 0 0 0 0,25 4-3308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09:57:10.551"/>
    </inkml:context>
    <inkml:brush xml:id="br0">
      <inkml:brushProperty name="width" value="0.05" units="cm"/>
      <inkml:brushProperty name="height" value="0.05" units="cm"/>
      <inkml:brushProperty name="color" value="#00A0D7"/>
    </inkml:brush>
  </inkml:definitions>
  <inkml:trace contextRef="#ctx0" brushRef="#br0">28 1 5495 0 0,'-10'31'2408'0'0,"-5"17"534"0"0,14-43-2603 0 0,1-1 0 0 0,-1 1 0 0 0,1-1 1 0 0,-1 0-1 0 0,1 1 0 0 0,1-1 0 0 0,-1 1 0 0 0,1-1 0 0 0,1 6 1 0 0,-2-10-284 0 0,0 1 0 0 0,1 0 1 0 0,-1 0-1 0 0,0 0 0 0 0,1 0 1 0 0,-1 0-1 0 0,1 0 0 0 0,0-1 1 0 0,-1 1-1 0 0,1 0 0 0 0,-1-1 1 0 0,1 1-1 0 0,0 0 0 0 0,0-1 1 0 0,-1 1-1 0 0,1-1 0 0 0,0 1 1 0 0,0-1-1 0 0,0 1 1 0 0,0-1-1 0 0,1 1 0 0 0,0-1 88 0 0,0 1-1 0 0,0-1 1 0 0,1 1-1 0 0,-1-1 1 0 0,0 0-1 0 0,0 0 1 0 0,0 0-1 0 0,1-1 0 0 0,2 0 1 0 0,-1 0-380 0 0,-1 0 1 0 0,0 0-1 0 0,0 0 1 0 0,1 0-1 0 0,5-4 1 0 0,-8 4-374 0 0,0 0 1 0 0,1 0-1 0 0,-1 0 0 0 0,0 0 1 0 0,0 0-1 0 0,1 0 0 0 0,-1 0 1 0 0,0-1-1 0 0,0 1 0 0 0,0 0 1 0 0,1-3-1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53.207"/>
    </inkml:context>
    <inkml:brush xml:id="br0">
      <inkml:brushProperty name="width" value="0.05" units="cm"/>
      <inkml:brushProperty name="height" value="0.05" units="cm"/>
      <inkml:brushProperty name="color" value="#00A0D7"/>
    </inkml:brush>
  </inkml:definitions>
  <inkml:trace contextRef="#ctx0" brushRef="#br0">0 67 2759 0 0,'4'-16'207'0'0,"-4"16"-207"0"0,0-1 0 0 0,1 1 0 0 0,-1 0 0 0 0,0 0 0 0 0,0 0 0 0 0,0 0 0 0 0,0 0 0 0 0,0 0 0 0 0,0 0 0 0 0,0 0 0 0 0,0 0 0 0 0,0 0 0 0 0,0 0 0 0 0,0 0 0 0 0,0 0 0 0 0,1 0 0 0 0,-1 0 0 0 0,0 0 0 0 0,0 0 0 0 0,0 0 0 0 0,0 0 0 0 0,0 0 0 0 0,0 0 0 0 0,0 0 0 0 0,0 0 0 0 0,0 0 0 0 0,1 0 0 0 0,-1 0 0 0 0,0 0 0 0 0,0 0 0 0 0,0 0-1 0 0,0 0 1 0 0,0 0 0 0 0,0 0 0 0 0,0 0 0 0 0,0 0 0 0 0,0 0 0 0 0,0 0 0 0 0,0 0 0 0 0,0 0 0 0 0,1 0 0 0 0,-1 0 0 0 0,0 0 0 0 0,0 1 0 0 0,0-1 0 0 0,0 0 0 0 0,0 0 0 0 0,0 0 0 0 0,0 0 0 0 0,0 0 0 0 0,0 0 32 0 0,0 0 0 0 0,0 0 0 0 0,0 0 0 0 0,0 0 1 0 0,0 0-1 0 0,0 0 0 0 0,0 0 0 0 0,0 0 0 0 0,0-1 0 0 0,0 1 0 0 0,0 0 0 0 0,0 0 0 0 0,0 0 0 0 0,0 0 0 0 0,0 0 1 0 0,0 0-1 0 0,0 0 0 0 0,0 0 0 0 0,0 0 0 0 0,0 0 0 0 0,1 0 0 0 0,-1 0 0 0 0,0 0 0 0 0,0-1 0 0 0,0 1 0 0 0,0 0 1 0 0,0 0-1 0 0,0 0 0 0 0,0 0 0 0 0,0 0 0 0 0,0 0 0 0 0,0 0 0 0 0,0 0 0 0 0,0 0 0 0 0,0 0 0 0 0,1 0 0 0 0,-1 0 1 0 0,0 0-1 0 0,0 0 0 0 0,0 0 0 0 0,0 0 0 0 0,0 0 0 0 0,0 0 0 0 0,0 0 0 0 0,0 0 0 0 0,0 0 0 0 0,0 0 0 0 0,0 0 1 0 0,1 0-1 0 0,-1 0 0 0 0,0 0 0 0 0,0 0 0 0 0,0 0 0 0 0,0 1 0 0 0,10 237 6668 0 0,-10-238-6688 0 0,0 0 1 0 0,0-1-1 0 0,0 1 0 0 0,0 0 1 0 0,0 0-1 0 0,0 0 0 0 0,1 0 1 0 0,-1 0-1 0 0,0 0 0 0 0,0 0 1 0 0,0 0-1 0 0,0 0 0 0 0,0 0 0 0 0,0 0 1 0 0,0 0-1 0 0,0 0 0 0 0,0 0 1 0 0,0 0-1 0 0,0 0 0 0 0,0 0 1 0 0,0 0-1 0 0,0 0 0 0 0,0 0 1 0 0,0 0-1 0 0,0 0 0 0 0,0 0 1 0 0,0 0-1 0 0,0 1 0 0 0,0-1 1 0 0,0 0-1 0 0,1 0 0 0 0,2-12 611 0 0,6-25 630 0 0,-5 18-954 0 0,0 1-299 0 0,2-32 0 0 0,-4 33 0 0 0,5-25 0 0 0,-6 39 0 0 0,1 0 0 0 0,-1 0 0 0 0,1 0 0 0 0,0 0 0 0 0,0 1 0 0 0,0-1 0 0 0,0 1 0 0 0,0-1 0 0 0,0 1 0 0 0,1 0 0 0 0,-1 0 0 0 0,1 0 0 0 0,0 0 0 0 0,-1 1 0 0 0,5-3 0 0 0,-6 4 20 0 0,0 0-1 0 0,0-1 0 0 0,0 1 1 0 0,0 0-1 0 0,-1 0 1 0 0,1 0-1 0 0,0 0 0 0 0,0 1 1 0 0,0-1-1 0 0,0 0 0 0 0,0 0 1 0 0,-1 0-1 0 0,1 1 1 0 0,0-1-1 0 0,0 0 0 0 0,0 1 1 0 0,-1-1-1 0 0,1 0 0 0 0,0 1 1 0 0,-1-1-1 0 0,1 1 1 0 0,0 0-1 0 0,-1-1 0 0 0,1 1 1 0 0,-1-1-1 0 0,1 1 0 0 0,0 0 1 0 0,-1 0-1 0 0,0-1 1 0 0,1 1-1 0 0,0 1 0 0 0,1 1 87 0 0,0 0 0 0 0,0 1-1 0 0,-1 0 1 0 0,1-1 0 0 0,-1 1 0 0 0,2 4-1 0 0,2 25 403 0 0,-4-22-428 0 0,1-1-1 0 0,0 1 1 0 0,5 14 0 0 0,-7-25-79 0 0,0 0 0 0 0,0 0 0 0 0,0 1 1 0 0,0-1-1 0 0,0 0 0 0 0,0 0 0 0 0,0 0 0 0 0,1 1 0 0 0,-1-1 1 0 0,0 0-1 0 0,0 0 0 0 0,0 0 0 0 0,0 1 0 0 0,0-1 0 0 0,0 0 0 0 0,1 0 1 0 0,-1 0-1 0 0,0 0 0 0 0,0 0 0 0 0,0 1 0 0 0,0-1 0 0 0,1 0 1 0 0,-1 0-1 0 0,0 0 0 0 0,0 0 0 0 0,0 0 0 0 0,1 0 0 0 0,-1 0 1 0 0,0 0-1 0 0,0 0 0 0 0,1 0 0 0 0,-1 0 0 0 0,0 0 0 0 0,0 0 1 0 0,0 0-1 0 0,1 0 0 0 0,-1 0 0 0 0,0 0 0 0 0,0 0 0 0 0,0 0 0 0 0,1 0 1 0 0,-1 0-1 0 0,0 0 0 0 0,0 0 0 0 0,0 0 0 0 0,1 0 0 0 0,-1 0 1 0 0,0-1-1 0 0,0 1 0 0 0,0 0 0 0 0,1 0 0 0 0,-1 0 0 0 0,0 0 1 0 0,0 0-1 0 0,0-1 0 0 0,0 1 0 0 0,0 0 0 0 0,0 0 0 0 0,1 0 1 0 0,-1-1-1 0 0,0 1 0 0 0,0 0 0 0 0,0 0 0 0 0,0-1 0 0 0,7-14 55 0 0,17-64-193 0 0,1-5-345 0 0,-25 84 480 0 0,0 0 1 0 0,0-1-1 0 0,0 1 1 0 0,0 0 0 0 0,0 0-1 0 0,0-1 1 0 0,0 1-1 0 0,0 0 1 0 0,0-1-1 0 0,0 1 1 0 0,1 0-1 0 0,-1 0 1 0 0,0 0-1 0 0,0-1 1 0 0,0 1-1 0 0,1 0 1 0 0,-1 0-1 0 0,0 0 1 0 0,0-1-1 0 0,0 1 1 0 0,1 0-1 0 0,-1 0 1 0 0,0 0-1 0 0,0 0 1 0 0,1 0 0 0 0,-1-1-1 0 0,0 1 1 0 0,1 0-1 0 0,-1 0 1 0 0,0 0-1 0 0,0 0 1 0 0,1 0-1 0 0,-1 0 1 0 0,0 0-1 0 0,1 0 1 0 0,7 8 55 0 0,3 16 84 0 0,-8-4 323 0 0,1 22 1 0 0,0 10-1140 0 0,3-20-3554 0 0,-1-18-859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53.519"/>
    </inkml:context>
    <inkml:brush xml:id="br0">
      <inkml:brushProperty name="width" value="0.05" units="cm"/>
      <inkml:brushProperty name="height" value="0.05" units="cm"/>
      <inkml:brushProperty name="color" value="#00A0D7"/>
    </inkml:brush>
  </inkml:definitions>
  <inkml:trace contextRef="#ctx0" brushRef="#br0">2 184 3247 0 0,'0'0'11'0'0,"1"0"0"0"0,-1 0-1 0 0,0 0 1 0 0,0 0 0 0 0,0 0-1 0 0,1 0 1 0 0,-1 0 0 0 0,0 0-1 0 0,0 0 1 0 0,1 0 0 0 0,-1 0-1 0 0,0 0 1 0 0,0 0 0 0 0,0 0-1 0 0,1 0 1 0 0,-1-1 0 0 0,0 1-1 0 0,0 0 1 0 0,0 0 0 0 0,1 0-1 0 0,-1 0 1 0 0,0 0 0 0 0,0-1-1 0 0,0 1 1 0 0,0 0 0 0 0,1 0-1 0 0,-1 0 1 0 0,0 0 0 0 0,0-1-1 0 0,0 1 1 0 0,0 0 0 0 0,0-1-1 0 0,0 1 0 0 0,0 0-1 0 0,0 0 1 0 0,0 0-1 0 0,1 0 1 0 0,-1 0-1 0 0,0-1 1 0 0,0 1-1 0 0,0 0 1 0 0,0 0-1 0 0,0 0 1 0 0,0 0-1 0 0,0 0 1 0 0,0-1-1 0 0,0 1 1 0 0,1 0-1 0 0,-1 0 1 0 0,0 0-1 0 0,0 0 1 0 0,0 0-1 0 0,0 0 1 0 0,0 0-1 0 0,1 0 1 0 0,-1 0-1 0 0,0 0 1 0 0,0 0-1 0 0,0-1 1 0 0,0 1-1 0 0,0 0 1 0 0,1 0-1 0 0,-1 0 1 0 0,0 0-1 0 0,0 0 1 0 0,0 0-1 0 0,0 0 1 0 0,1 0-1 0 0,-1 0 0 0 0,0 1 1 0 0,0-1-1 0 0,0 0 1 0 0,0 0-1 0 0,1 0 1 0 0,-1 0-1 0 0,0 0 1 0 0,0 0-1 0 0,0 0 1 0 0,0 0-1 0 0,0 0 1 0 0,0 0-1 0 0,1 0 1 0 0,-1 1-1 0 0,0-1 1 0 0,0 0-1 0 0,0 0 1 0 0,0 0-1 0 0,0 0 1 0 0,0 0-1 0 0,0 1 1 0 0,0-1-1 0 0,0 0 1 0 0,2 0 184 0 0,-1 0 1 0 0,1 0-1 0 0,-1 0 0 0 0,1 0 1 0 0,-1-1-1 0 0,1 1 1 0 0,-1 0-1 0 0,0-1 0 0 0,1 1 1 0 0,-1-1-1 0 0,0 1 1 0 0,2-2-1 0 0,3 0 51 0 0,0-1-146 0 0,1 0 1 0 0,-1-1 0 0 0,0 1-1 0 0,0-1 1 0 0,0 0 0 0 0,-1-1-1 0 0,1 0 1 0 0,-1 1 0 0 0,0-2-1 0 0,0 1 1 0 0,-1-1 0 0 0,1 1-1 0 0,-1-1 1 0 0,-1 0-1 0 0,1-1 1 0 0,-1 1 0 0 0,0-1-1 0 0,3-11 1 0 0,-5 16-55 0 0,-1 1 0 0 0,0-1 0 0 0,1 0 1 0 0,-1 1-1 0 0,0-1 0 0 0,0 0 0 0 0,-1 1 0 0 0,1-1 0 0 0,0 1 0 0 0,0-1 1 0 0,-1 0-1 0 0,1 1 0 0 0,-1-1 0 0 0,0 1 0 0 0,1-1 0 0 0,-1 1 0 0 0,-2-3 0 0 0,1 1 85 0 0,0 1-1 0 0,0-1 0 0 0,0 1 1 0 0,-1 0-1 0 0,1 0 0 0 0,-1 0 1 0 0,1 0-1 0 0,-7-3 0 0 0,6 3 67 0 0,-1 0 0 0 0,1 1 0 0 0,0-1 1 0 0,-1 1-1 0 0,0 0 0 0 0,1 0 0 0 0,-1 0 0 0 0,0 1 0 0 0,1-1 0 0 0,-1 1 0 0 0,0 0 0 0 0,0 0 0 0 0,1 0 0 0 0,-1 1 0 0 0,0-1 0 0 0,-5 3 0 0 0,6-2-16 0 0,1 1 0 0 0,-1 0 0 0 0,1 0-1 0 0,0 0 1 0 0,-1 0 0 0 0,1 0 0 0 0,0 0-1 0 0,1 1 1 0 0,-1-1 0 0 0,0 1 0 0 0,-2 4-1 0 0,-2 8 593 0 0,5-15-758 0 0,1 0 0 0 0,0 0 0 0 0,0 0 0 0 0,0 0 0 0 0,0 0-1 0 0,0 1 1 0 0,0-1 0 0 0,0 0 0 0 0,0 0 0 0 0,0 0 0 0 0,0 0 0 0 0,0 0 0 0 0,-1 0 0 0 0,1 0-1 0 0,0 0 1 0 0,0 0 0 0 0,0 1 0 0 0,0-1 0 0 0,0 0 0 0 0,0 0 0 0 0,0 0 0 0 0,0 0 0 0 0,0 0-1 0 0,0 0 1 0 0,0 0 0 0 0,0 1 0 0 0,0-1 0 0 0,0 0 0 0 0,0 0 0 0 0,0 0 0 0 0,0 0 0 0 0,0 0-1 0 0,0 0 1 0 0,0 0 0 0 0,0 1 0 0 0,0-1 0 0 0,0 0 0 0 0,1 0 0 0 0,-1 0 0 0 0,0 0 0 0 0,0 0-1 0 0,0 0 1 0 0,0 0 0 0 0,0 0 0 0 0,0 0 0 0 0,0 1 0 0 0,0-1 0 0 0,0 0 0 0 0,0 0 0 0 0,1 0-1 0 0,-1 0 1 0 0,0 0 0 0 0,0 0 0 0 0,0 0 0 0 0,0 0 0 0 0,2 8 215 0 0,0 9-123 0 0,1 0-1 0 0,0 0 1 0 0,1-1 0 0 0,10 24-1 0 0,-13-35-155 0 0,1-1-1 0 0,0 1 0 0 0,1-1 0 0 0,-1 0 1 0 0,1 1-1 0 0,0-1 0 0 0,0-1 0 0 0,0 1 1 0 0,1 0-1 0 0,-1-1 0 0 0,1 0 1 0 0,0 1-1 0 0,0-1 0 0 0,0-1 0 0 0,0 1 1 0 0,1-1-1 0 0,-1 0 0 0 0,1 0 0 0 0,-1 0 1 0 0,10 2-1 0 0,-7-3-261 0 0,0 0 1 0 0,-1-1-1 0 0,1 0 0 0 0,0 0 1 0 0,-1-1-1 0 0,1 0 1 0 0,12-3-1 0 0,-13 2-530 0 0,-1 0-1 0 0,1 0 1 0 0,-1 0 0 0 0,0-1 0 0 0,8-4-1 0 0,10-12-3489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53.769"/>
    </inkml:context>
    <inkml:brush xml:id="br0">
      <inkml:brushProperty name="width" value="0.05" units="cm"/>
      <inkml:brushProperty name="height" value="0.05" units="cm"/>
      <inkml:brushProperty name="color" value="#00A0D7"/>
    </inkml:brush>
  </inkml:definitions>
  <inkml:trace contextRef="#ctx0" brushRef="#br0">79 6 4519 0 0,'-2'-1'163'0'0,"1"0"0"0"0,-1 0 0 0 0,1 1 0 0 0,-1-1 0 0 0,1 1 0 0 0,-1 0 0 0 0,1-1 0 0 0,-1 1 0 0 0,1 0 0 0 0,-1 0 0 0 0,0 0 0 0 0,1 0 0 0 0,-1 0 0 0 0,-2 0 0 0 0,2 1 104 0 0,1 0-1 0 0,-1 0 1 0 0,0 0 0 0 0,1 0 0 0 0,-1 0-1 0 0,1 0 1 0 0,-1 0 0 0 0,1 1-1 0 0,0-1 1 0 0,-1 1 0 0 0,1-1 0 0 0,-2 4-1 0 0,-1 1 244 0 0,0 0-1 0 0,0 1 0 0 0,1-1 0 0 0,0 1 1 0 0,0 0-1 0 0,-3 13 0 0 0,4-15-402 0 0,2-1-1 0 0,-1 0 1 0 0,0 1 0 0 0,1-1-1 0 0,0 1 1 0 0,0-1-1 0 0,0 0 1 0 0,1 1 0 0 0,-1-1-1 0 0,1 1 1 0 0,0-1-1 0 0,0 0 1 0 0,2 5 0 0 0,-2-8-95 0 0,0 0 1 0 0,-1-1 0 0 0,1 1 0 0 0,0 0 0 0 0,0 0 0 0 0,-1 0 0 0 0,1 0 0 0 0,0-1-1 0 0,0 1 1 0 0,0 0 0 0 0,0-1 0 0 0,0 1 0 0 0,0-1 0 0 0,0 1 0 0 0,1-1 0 0 0,-1 0-1 0 0,0 1 1 0 0,0-1 0 0 0,0 0 0 0 0,0 0 0 0 0,0 0 0 0 0,1 0 0 0 0,-1 0 0 0 0,0 0-1 0 0,0 0 1 0 0,0 0 0 0 0,0 0 0 0 0,1 0 0 0 0,0-1 0 0 0,1 0-46 0 0,0 1 0 0 0,0-1 0 0 0,0 0 0 0 0,-1 0 0 0 0,1-1 0 0 0,0 1 0 0 0,-1 0 0 0 0,1-1 0 0 0,-1 1 0 0 0,0-1 0 0 0,4-3 0 0 0,-2 0-100 0 0,-1 0-1 0 0,1 0 0 0 0,-1-1 1 0 0,4-8-1 0 0,10-17-894 0 0,-15 28 759 0 0,0-1-1 0 0,0 1 1 0 0,0-1-1 0 0,-1 1 1 0 0,2-6-1 0 0,-2 8 207 0 0,-1-1 1 0 0,1 1-1 0 0,-1-1 0 0 0,0 0 0 0 0,0 0 1 0 0,1 1-1 0 0,-1-1 0 0 0,0 0 0 0 0,0 1 0 0 0,-1-1 1 0 0,1 0-1 0 0,0 0 0 0 0,-1-2 0 0 0,1 4 64 0 0,0 0 1 0 0,0 0-1 0 0,0 0 0 0 0,0 0 0 0 0,0 0 0 0 0,0 0 0 0 0,0 0 0 0 0,0 0 0 0 0,0 0 0 0 0,0 0 0 0 0,0 0 1 0 0,-1 0-1 0 0,1 0 0 0 0,0 0 0 0 0,0 0 0 0 0,0-1 0 0 0,0 1 0 0 0,0 0 0 0 0,0 0 0 0 0,0 0 0 0 0,0 0 0 0 0,0 0 1 0 0,0 0-1 0 0,0 0 0 0 0,0 0 0 0 0,0 0 0 0 0,0 0 0 0 0,0 0 0 0 0,-1 0 0 0 0,1 0 0 0 0,0 0 0 0 0,0 0 1 0 0,0 0-1 0 0,0 0 0 0 0,0 0 0 0 0,0 0 0 0 0,0 0 0 0 0,0 0 0 0 0,0 0 0 0 0,0 0 0 0 0,0 0 0 0 0,0 0 1 0 0,-1 0-1 0 0,1 0 0 0 0,0 0 0 0 0,0 0 0 0 0,0 0 0 0 0,0 1 0 0 0,0-1 0 0 0,0 0 0 0 0,0 0 0 0 0,0 0 1 0 0,0 0-1 0 0,0 0 0 0 0,0 0 0 0 0,0 0 0 0 0,-4 7 169 0 0,0 7 287 0 0,1-1 45 0 0,0-1 1 0 0,-1 20 0 0 0,4-29-514 0 0,0 0-1 0 0,-1 0 1 0 0,2 0-1 0 0,-1 1 1 0 0,0-1-1 0 0,1 0 1 0 0,-1 0-1 0 0,1 0 1 0 0,0 0-1 0 0,0-1 1 0 0,0 1-1 0 0,0 0 1 0 0,0 0-1 0 0,1 0 1 0 0,0-1-1 0 0,3 5 1 0 0,0-4-3185 0 0,3-4-1131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2:53.972"/>
    </inkml:context>
    <inkml:brush xml:id="br0">
      <inkml:brushProperty name="width" value="0.05" units="cm"/>
      <inkml:brushProperty name="height" value="0.05" units="cm"/>
      <inkml:brushProperty name="color" value="#00A0D7"/>
    </inkml:brush>
  </inkml:definitions>
  <inkml:trace contextRef="#ctx0" brushRef="#br0">1 40 5383 0 0,'3'16'301'0'0,"5"15"558"0"0,10-60 2564 0 0,-14 22-3289 0 0,1-1-55 0 0,0 0 0 0 0,10-11 0 0 0,-14 17-50 0 0,0 1 1 0 0,0 0-1 0 0,1 0 1 0 0,-1 0 0 0 0,0 0-1 0 0,0 0 1 0 0,1 0-1 0 0,-1 0 1 0 0,0 0-1 0 0,1 1 1 0 0,-1-1 0 0 0,0 0-1 0 0,1 1 1 0 0,-1-1-1 0 0,1 1 1 0 0,0 0-1 0 0,-1-1 1 0 0,1 1-1 0 0,-1 0 1 0 0,1 0 0 0 0,-1 0-1 0 0,4 0 1 0 0,-4 1 17 0 0,1 0 1 0 0,-1-1 0 0 0,0 1-1 0 0,1 0 1 0 0,-1 0 0 0 0,0 0 0 0 0,1 0-1 0 0,-1 0 1 0 0,0 0 0 0 0,0 0-1 0 0,0 0 1 0 0,0 0 0 0 0,0 1 0 0 0,0-1-1 0 0,-1 0 1 0 0,1 1 0 0 0,1 1-1 0 0,9 31 489 0 0,-5-16-289 0 0,-1-8-400 0 0,-1-5-3083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14.192"/>
    </inkml:context>
    <inkml:brush xml:id="br0">
      <inkml:brushProperty name="width" value="0.05" units="cm"/>
      <inkml:brushProperty name="height" value="0.05" units="cm"/>
      <inkml:brushProperty name="color" value="#00A0D7"/>
    </inkml:brush>
  </inkml:definitions>
  <inkml:trace contextRef="#ctx0" brushRef="#br0">0 78 5471 0 0,'9'-6'300'0'0,"-7"4"121"0"0,1 0 1 0 0,-1 1-1 0 0,0-1 1 0 0,1 1-1 0 0,-1-1 1 0 0,1 1-1 0 0,0 0 1 0 0,-1 0-1 0 0,5-1 1 0 0,84-16 4198 0 0,46-5-2824 0 0,-104 16-1541 0 0,-25 4-200 0 0,0 2 0 0 0,0-1-1 0 0,0 1 1 0 0,0 0 0 0 0,9 1 0 0 0,-1 0-38 0 0,-13 0-120 0 0,0 0 0 0 0,0 0 1 0 0,0 0-1 0 0,0 0 0 0 0,0 1 0 0 0,0-1 1 0 0,0 1-1 0 0,0 0 0 0 0,0 0 0 0 0,0 0 1 0 0,4 2-1 0 0,-7-2-48 0 0,1-1 1 0 0,-1 0 0 0 0,0 0-1 0 0,0 0 1 0 0,1 0-1 0 0,-1 1 1 0 0,0-1-1 0 0,0 0 1 0 0,0 0-1 0 0,1 1 1 0 0,-1-1-1 0 0,0 0 1 0 0,0 0-1 0 0,0 0 1 0 0,0 1-1 0 0,0-1 1 0 0,0 0-1 0 0,0 1 1 0 0,1-1 0 0 0,-1 0-1 0 0,0 0 1 0 0,0 1-1 0 0,0-1 1 0 0,0 0-1 0 0,0 0 1 0 0,0 1-1 0 0,0-1 1 0 0,0 0-1 0 0,0 1 1 0 0,-1-1-1 0 0,1 1-139 0 0,-1 7-4382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14.365"/>
    </inkml:context>
    <inkml:brush xml:id="br0">
      <inkml:brushProperty name="width" value="0.05" units="cm"/>
      <inkml:brushProperty name="height" value="0.05" units="cm"/>
      <inkml:brushProperty name="color" value="#00A0D7"/>
    </inkml:brush>
  </inkml:definitions>
  <inkml:trace contextRef="#ctx0" brushRef="#br0">1 13 4863 0 0,'4'14'199'0'0,"9"24"-12"0"0,-11-35-117 0 0,-1 0 1 0 0,1 0 0 0 0,-1 0-1 0 0,1 0 1 0 0,0-1 0 0 0,0 1-1 0 0,0-1 1 0 0,0 0 0 0 0,1 1-1 0 0,3 2 1 0 0,-5-5 14 0 0,-1 0-1 0 0,1 0 0 0 0,0 1 1 0 0,-1-1-1 0 0,1 0 1 0 0,0 0-1 0 0,-1 0 1 0 0,1 0-1 0 0,0 0 1 0 0,0 0-1 0 0,-1 0 0 0 0,1 0 1 0 0,0 0-1 0 0,-1-1 1 0 0,1 1-1 0 0,0 0 1 0 0,-1 0-1 0 0,1 0 1 0 0,-1-1-1 0 0,2 0 0 0 0,5-1 398 0 0,0 0-160 0 0,0-1 0 0 0,0 0 0 0 0,0 0 0 0 0,0 0 0 0 0,-1-1 0 0 0,9-6 0 0 0,-8 6-124 0 0,-1-1 1 0 0,1 2 0 0 0,-1-1 0 0 0,1 1-1 0 0,0 0 1 0 0,11-3 0 0 0,-6 4-22 0 0,-1 1 0 0 0,1 0 1 0 0,19 2-1 0 0,17-1 227 0 0,-30-2-284 0 0,-6 2-153 0 0,-1-1 0 0 0,1 0 0 0 0,-1-1 0 0 0,0 0 0 0 0,1-1 0 0 0,-1-1 0 0 0,0 1 0 0 0,11-7 0 0 0,-19 9-336 0 0,5-4-97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14.581"/>
    </inkml:context>
    <inkml:brush xml:id="br0">
      <inkml:brushProperty name="width" value="0.05" units="cm"/>
      <inkml:brushProperty name="height" value="0.05" units="cm"/>
      <inkml:brushProperty name="color" value="#00A0D7"/>
    </inkml:brush>
  </inkml:definitions>
  <inkml:trace contextRef="#ctx0" brushRef="#br0">8 0 4631 0 0,'0'1'27'0'0,"0"0"-1"0"0,0 0 0 0 0,0 0 0 0 0,-1 0 0 0 0,1-1 0 0 0,0 1 0 0 0,0 0 1 0 0,-1 0-1 0 0,1 0 0 0 0,0 0 0 0 0,-1-1 0 0 0,1 1 0 0 0,0 0 0 0 0,-1 0 1 0 0,0-1-1 0 0,1 1 0 0 0,-1 0 0 0 0,0 0 0 0 0,1-1-27 0 0,0 2 186 0 0,-1-1-1 0 0,1 1 0 0 0,0 0 0 0 0,0-1 0 0 0,0 1 0 0 0,0 0 0 0 0,1 0 0 0 0,-1-1 0 0 0,0 1 0 0 0,1-1 0 0 0,-1 1 1 0 0,1 0-1 0 0,0 1 0 0 0,2 6 307 0 0,-1 0 1 0 0,0 1-1 0 0,1 13 1 0 0,2 12 531 0 0,43 237 4417 0 0,-43-241-5164 0 0,2 0 1 0 0,1-1-1 0 0,13 30 0 0 0,-18-49-341 0 0,-3-10 35 0 0,1 0 1 0 0,-1 1-1 0 0,0-1 1 0 0,1 1 0 0 0,-1-1-1 0 0,1 0 1 0 0,-1 1 0 0 0,1-1-1 0 0,0 0 1 0 0,-1 0-1 0 0,1 1 1 0 0,0-1 0 0 0,0 0-1 0 0,0 0 1 0 0,0 0 0 0 0,0 0-1 0 0,0 0 1 0 0,0 0-1 0 0,0 0 1 0 0,1 0 0 0 0,-1-1-1 0 0,0 1 1 0 0,2 0 0 0 0,-3-1-67 0 0,1 0 1 0 0,-1 0-1 0 0,1 0 0 0 0,-1 0 1 0 0,1 0-1 0 0,-1 0 1 0 0,0 0-1 0 0,1 0 1 0 0,-1 0-1 0 0,1 0 1 0 0,-1 0-1 0 0,1 0 1 0 0,-1-1-1 0 0,0 1 1 0 0,1 0-1 0 0,-1 0 0 0 0,1-1 1 0 0,-1 1-1 0 0,0 0 1 0 0,1 0-1 0 0,-1-1 1 0 0,0 1-1 0 0,1 0 1 0 0,-1-1-1 0 0,0 1 1 0 0,0-1-1 0 0,1 1 1 0 0,-1-1-1 0 0,7-14-2285 0 0,-3 5-727 0 0,4 2-470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15.581"/>
    </inkml:context>
    <inkml:brush xml:id="br0">
      <inkml:brushProperty name="width" value="0.05" units="cm"/>
      <inkml:brushProperty name="height" value="0.05" units="cm"/>
      <inkml:brushProperty name="color" value="#00A0D7"/>
    </inkml:brush>
  </inkml:definitions>
  <inkml:trace contextRef="#ctx0" brushRef="#br0">173 423 2815 0 0,'1'-1'31'0'0,"1"-7"36"0"0,1 1 0 0 0,-1 0 0 0 0,-1-1 0 0 0,1 1 0 0 0,-1-9-1 0 0,-1 15 372 0 0,-1 0 0 0 0,1-1 0 0 0,-1 1 0 0 0,0 0 0 0 0,0 0 0 0 0,0 0 0 0 0,1 0 0 0 0,-1 0 0 0 0,0 0 0 0 0,-2-1 0 0 0,-2-3 360 0 0,-4-7 104 0 0,9 11-788 0 0,-1-1 0 0 0,0 1-1 0 0,0-1 1 0 0,0 1 0 0 0,0 0 0 0 0,0-1 0 0 0,0 1 0 0 0,0 0 0 0 0,-1 0 0 0 0,1 0 0 0 0,0-1 0 0 0,-1 1 0 0 0,1 1 0 0 0,-1-1 0 0 0,1 0 0 0 0,-1 0 0 0 0,1 0 0 0 0,-1 1 0 0 0,0-1 0 0 0,1 1-1 0 0,-1 0 1 0 0,0-1 0 0 0,-3 1 0 0 0,-7 0 530 0 0,8 0-495 0 0,1 0 1 0 0,0 0-1 0 0,-1 0 1 0 0,1 0-1 0 0,-1 1 0 0 0,1-1 1 0 0,0 1-1 0 0,-1 0 0 0 0,1 0 1 0 0,0 0-1 0 0,0 1 0 0 0,0-1 1 0 0,-4 3-1 0 0,-1 2 99 0 0,0 0-1 0 0,0 0 1 0 0,1 1 0 0 0,-7 7 0 0 0,12-11-162 0 0,0 0 0 0 0,0 0 0 0 0,0 0 0 0 0,0 0 1 0 0,1 0-1 0 0,-1 0 0 0 0,1 0 0 0 0,0 1 1 0 0,0-1-1 0 0,0 1 0 0 0,0-1 0 0 0,1 0 0 0 0,-1 1 1 0 0,1 6-1 0 0,0-6-70 0 0,0 0-1 0 0,1 0 1 0 0,-1 0 0 0 0,1 0 0 0 0,0 0 0 0 0,0 0-1 0 0,0 0 1 0 0,1 0 0 0 0,-1 0 0 0 0,1 0-1 0 0,0-1 1 0 0,0 1 0 0 0,0-1 0 0 0,1 1 0 0 0,4 5-1 0 0,-4-7-20 0 0,0 1 0 0 0,0-1-1 0 0,0 0 1 0 0,1 0 0 0 0,-1 0-1 0 0,0-1 1 0 0,1 1-1 0 0,-1-1 1 0 0,1 0 0 0 0,-1 0-1 0 0,1 0 1 0 0,0 0 0 0 0,-1 0-1 0 0,1-1 1 0 0,0 0 0 0 0,0 0-1 0 0,6 0 1 0 0,-6-1-48 0 0,0 0 0 0 0,1 0 0 0 0,-1-1 0 0 0,0 1 1 0 0,0-1-1 0 0,0 0 0 0 0,0 0 0 0 0,0 0 0 0 0,0-1 0 0 0,-1 0 0 0 0,1 1 1 0 0,-1-1-1 0 0,0 0 0 0 0,0-1 0 0 0,6-5 0 0 0,-1-2-188 0 0,0-1 0 0 0,0 1 0 0 0,10-23 1 0 0,-16 29 221 0 0,1 0-1 0 0,-1 0 1 0 0,-1 0 0 0 0,1 0 0 0 0,-1-1 0 0 0,0 1 0 0 0,0 0 0 0 0,-1 0 0 0 0,1-1 0 0 0,-1 1 0 0 0,0-1 0 0 0,-1 1 0 0 0,1 0-1 0 0,-1-1 1 0 0,-1-4 0 0 0,2 10 20 0 0,0 0-1 0 0,0 0 0 0 0,0 0 1 0 0,0-1-1 0 0,0 1 1 0 0,0 0-1 0 0,0 0 0 0 0,0 0 1 0 0,-1 0-1 0 0,1 0 1 0 0,0 0-1 0 0,0 0 0 0 0,0 0 1 0 0,0 0-1 0 0,0 0 1 0 0,0 0-1 0 0,0-1 0 0 0,0 1 1 0 0,0 0-1 0 0,0 0 1 0 0,0 0-1 0 0,0 0 0 0 0,0 0 1 0 0,0 0-1 0 0,0 0 1 0 0,0 0-1 0 0,0 0 0 0 0,-1 0 1 0 0,1 0-1 0 0,0 0 1 0 0,0 0-1 0 0,0 0 0 0 0,0 0 1 0 0,0 0-1 0 0,0 0 1 0 0,0 0-1 0 0,0 0 0 0 0,0 0 1 0 0,0 0-1 0 0,0 0 1 0 0,-1 0-1 0 0,1 0 0 0 0,0 0 1 0 0,0 0-1 0 0,0 0 1 0 0,0 0-1 0 0,0 0 0 0 0,0 0 1 0 0,0 0-1 0 0,0 0 1 0 0,0 0-1 0 0,0 0 0 0 0,-1 0 1 0 0,1 0-1 0 0,0 0 1 0 0,-4 7 26 0 0,-1 8 198 0 0,4-11-168 0 0,1 1-1 0 0,-1-1 1 0 0,1 1 0 0 0,0-1 0 0 0,1 1-1 0 0,-1 0 1 0 0,1-1 0 0 0,0 0 0 0 0,0 1 0 0 0,0-1-1 0 0,0 1 1 0 0,1-1 0 0 0,0 0 0 0 0,0 0-1 0 0,0 0 1 0 0,0 0 0 0 0,1 0 0 0 0,-1-1-1 0 0,1 1 1 0 0,0-1 0 0 0,0 1 0 0 0,1-1-1 0 0,-1 0 1 0 0,1 0 0 0 0,-1-1 0 0 0,1 1-1 0 0,7 3 1 0 0,-8-5-56 0 0,0 0-1 0 0,1 0 1 0 0,-1 0 0 0 0,1 0-1 0 0,-1-1 1 0 0,1 1-1 0 0,-1-1 1 0 0,1 0-1 0 0,-1 0 1 0 0,0-1 0 0 0,7 0-1 0 0,-6 0-103 0 0,0 1-1 0 0,0-1 1 0 0,0 0 0 0 0,0-1-1 0 0,0 1 1 0 0,0-1 0 0 0,0 0-1 0 0,-1 1 1 0 0,7-5 0 0 0,-6 0-277 0 0,1 1 0 0 0,-1-1 1 0 0,0 0-1 0 0,-1-1 1 0 0,1 1-1 0 0,-1-1 1 0 0,0 1-1 0 0,3-13 1 0 0,2-8-458 0 0,-1 0 1 0 0,-1-1 0 0 0,-2 0 0 0 0,-1 0 0 0 0,0-36-1 0 0,-3 48 760 0 0,-2-1-1 0 0,0 0 0 0 0,-1 1 1 0 0,-8-27-1 0 0,0-1 416 0 0,8 36-95 0 0,1 12 269 0 0,0 12 694 0 0,10 67 2848 0 0,0 17-2292 0 0,4 66-1037 0 0,-12-155-710 0 0,1-1 0 0 0,1 0 1 0 0,-1 0-1 0 0,2 0 0 0 0,4 14 0 0 0,-7-24-38 0 0,0 1-1 0 0,1-1 1 0 0,-1 1-1 0 0,0-1 1 0 0,0 1 0 0 0,1-1-1 0 0,-1 1 1 0 0,0-1-1 0 0,0 1 1 0 0,1-1 0 0 0,-1 1-1 0 0,1-1 1 0 0,-1 1-1 0 0,0-1 1 0 0,1 0 0 0 0,-1 1-1 0 0,1-1 1 0 0,-1 0-1 0 0,1 1 1 0 0,-1-1 0 0 0,1 0-1 0 0,-1 0 1 0 0,1 0 0 0 0,-1 1-1 0 0,1-1 1 0 0,-1 0-1 0 0,1 0 1 0 0,-1 0 0 0 0,1 0-1 0 0,-1 0 1 0 0,1 0-1 0 0,0 0 1 0 0,-1 0 0 0 0,1 0-1 0 0,-1 0 1 0 0,1 0-1 0 0,-1 0 1 0 0,1-1 0 0 0,-1 1-1 0 0,1 0 1 0 0,-1 0 0 0 0,1 0-1 0 0,-1-1 1 0 0,1 1-1 0 0,-1 0 1 0 0,1-1 0 0 0,-1 1-1 0 0,1 0 1 0 0,-1-1-1 0 0,0 1 1 0 0,1-1 0 0 0,-1 1-1 0 0,1-1 1 0 0,1-2-286 0 0,1 0 1 0 0,0 0 0 0 0,-1 0 0 0 0,0 0-1 0 0,1-1 1 0 0,1-3 0 0 0,3-12-483 0 0,0 0 0 0 0,-2 0 1 0 0,0 0-1 0 0,-1-1 0 0 0,2-20 0 0 0,-3 3 69 0 0,-3-64-1 0 0,0 100 721 0 0,0-1 0 0 0,0 1-1 0 0,0 0 1 0 0,0-1 0 0 0,0 1 0 0 0,0-1-1 0 0,0 1 1 0 0,-1 0 0 0 0,1-1-1 0 0,-1 1 1 0 0,1-1 0 0 0,-1 1-1 0 0,0-2 1 0 0,0 4 3 0 0,0 0 0 0 0,1 0-1 0 0,-1-1 1 0 0,0 1 0 0 0,1 0 0 0 0,-1 0-1 0 0,0 0 1 0 0,1 0 0 0 0,-1 0 0 0 0,1 0 0 0 0,0 0-1 0 0,-1 0 1 0 0,1 0 0 0 0,0 0 0 0 0,-1 2-1 0 0,-2 9 271 0 0,0-1 0 0 0,0 1-1 0 0,-1 16 1 0 0,3-22-19 0 0,1 0-1 0 0,0 0 1 0 0,1 0 0 0 0,0 0-1 0 0,0 0 1 0 0,0 0 0 0 0,1 0 0 0 0,3 10-1 0 0,1-4 222 0 0,0 0 0 0 0,1-1 0 0 0,16 21 0 0 0,9 14-5 0 0,-17-24-417 0 0,-15-22-56 0 0,0 0 0 0 0,0 0 0 0 0,0 0 0 0 0,0 1 0 0 0,1-1 0 0 0,-1 0 0 0 0,0 0 0 0 0,0 0 0 0 0,0 0 0 0 0,1 0 0 0 0,-1 0 0 0 0,0 0 0 0 0,0 0 0 0 0,0 0 0 0 0,1 0 0 0 0,-1 0 0 0 0,0 0 0 0 0,0 0 0 0 0,0 0 0 0 0,1 0 0 0 0,-1 0 0 0 0,0 0 0 0 0,0 0 0 0 0,0 0 0 0 0,1 0-1 0 0,-1 0 1 0 0,0-1 0 0 0,0 1 0 0 0,0 0 0 0 0,0 0 0 0 0,1 0 0 0 0,-1 0 0 0 0,0 0 0 0 0,0 0 0 0 0,0-1 0 0 0,0 1 0 0 0,0 0 0 0 0,0 0 0 0 0,1 0 0 0 0,-1 0 0 0 0,0-1 0 0 0,0 1 0 0 0,0 0 0 0 0,0 0 0 0 0,0 0 0 0 0,0-1 0 0 0,0 1 0 0 0,0 0 0 0 0,0 0 0 0 0,0 0 0 0 0,0-1 0 0 0,0 1 0 0 0,0 0 0 0 0,0 0 0 0 0,0 2 5 0 0,-1 1-1 0 0,1-1 1 0 0,-1 1 0 0 0,0-1-1 0 0,0 0 1 0 0,0 1 0 0 0,0-1-1 0 0,0 0 1 0 0,-1 0-1 0 0,1 0 1 0 0,-1 1 0 0 0,1-1-1 0 0,-1-1 1 0 0,0 1 0 0 0,1 0-1 0 0,-1 0 1 0 0,0-1 0 0 0,0 1-1 0 0,-1-1 1 0 0,1 1 0 0 0,0-1-1 0 0,0 0 1 0 0,-1 0 0 0 0,1 0-1 0 0,0 0 1 0 0,-1-1 0 0 0,1 1-1 0 0,-1 0 1 0 0,1-1-1 0 0,-1 0 1 0 0,0 0 0 0 0,1 0-1 0 0,-1 0 1 0 0,1 0 0 0 0,-1 0-1 0 0,1 0 1 0 0,-1-1 0 0 0,1 0-1 0 0,-1 1 1 0 0,1-1 0 0 0,-3-1-1 0 0,2 0-14 0 0,-17-5 158 0 0,19 7-111 0 0,1-1 1 0 0,-1 1-1 0 0,1 0 1 0 0,-1 0-1 0 0,1 0 1 0 0,-1 0-1 0 0,1 0 1 0 0,-1 0-1 0 0,1 0 1 0 0,-1 0-1 0 0,1 0 1 0 0,-1 0-1 0 0,1 0 1 0 0,-1 0-1 0 0,1 0 1 0 0,-1 0-1 0 0,1 1 1 0 0,-1-1-1 0 0,1 0 1 0 0,0 0-1 0 0,-1 1 1 0 0,1-1-1 0 0,-1 0 1 0 0,1 0-1 0 0,-1 1 1 0 0,1-1 0 0 0,0 1-1 0 0,-1-1 1 0 0,1 0-1 0 0,0 1 1 0 0,-1-1-1 0 0,1 1 1 0 0,0-1-1 0 0,-1 1 1 0 0,3-1 81 0 0,0 0 1 0 0,0 0 0 0 0,0 0 0 0 0,0-1-1 0 0,0 1 1 0 0,0-1 0 0 0,0 1-1 0 0,3-2 1 0 0,-4 2-54 0 0,15-4 59 0 0,0 1 0 0 0,1 0 0 0 0,-1 2 0 0 0,29 0 0 0 0,-26 1-320 0 0,1-1 0 0 0,33-5 0 0 0,-49 5 82 0 0,0 0 0 0 0,0-1 0 0 0,0 1 0 0 0,0-1 0 0 0,-1 0 0 0 0,1 0 0 0 0,0 0 0 0 0,-1 0 0 0 0,0-1 1 0 0,1 1-1 0 0,-1-1 0 0 0,0 0 0 0 0,0 0 0 0 0,-1 0 0 0 0,1 0 0 0 0,0-1 0 0 0,-1 1 0 0 0,0-1 0 0 0,0 1 0 0 0,0-1 0 0 0,0 0 0 0 0,-1 0 0 0 0,2-6 0 0 0,0-1 42 0 0,-1-1-1 0 0,0 0 0 0 0,0 1 0 0 0,-2-1 0 0 0,1 0 1 0 0,-2 0-1 0 0,1 0 0 0 0,-2 0 0 0 0,-2-11 0 0 0,3 20 88 0 0,-1-1 0 0 0,1 1-1 0 0,-1 0 1 0 0,0 0-1 0 0,0 0 1 0 0,0 1-1 0 0,-1-1 1 0 0,1 0 0 0 0,-1 1-1 0 0,1-1 1 0 0,-1 1-1 0 0,0 0 1 0 0,0 0 0 0 0,0 0-1 0 0,0 0 1 0 0,0 1-1 0 0,-6-3 1 0 0,8 4 8 0 0,-1 0-1 0 0,1 0 1 0 0,0 0-1 0 0,0 0 1 0 0,-1 0-1 0 0,1 0 1 0 0,0 0-1 0 0,0 0 1 0 0,-1 0 0 0 0,1 1-1 0 0,0-1 1 0 0,0 1-1 0 0,0-1 1 0 0,-1 0-1 0 0,1 1 1 0 0,0 0-1 0 0,0-1 1 0 0,0 1-1 0 0,0 0 1 0 0,0 0 0 0 0,0-1-1 0 0,0 1 1 0 0,0 0-1 0 0,1 0 1 0 0,-2 2-1 0 0,0 0 72 0 0,0-1 0 0 0,0 1-1 0 0,1 0 1 0 0,-1 0-1 0 0,1 0 1 0 0,0 0 0 0 0,-1 0-1 0 0,2 0 1 0 0,-2 5 0 0 0,0 7 152 0 0,1-1 0 0 0,0 1 0 0 0,1 0-1 0 0,1-1 1 0 0,0 1 0 0 0,6 25 0 0 0,-5-33-161 0 0,0 1-1 0 0,1-1 0 0 0,0 1 1 0 0,0-1-1 0 0,1 0 0 0 0,-1 0 1 0 0,2-1-1 0 0,-1 1 0 0 0,1-1 1 0 0,0 0-1 0 0,0 0 0 0 0,0 0 1 0 0,1-1-1 0 0,10 8 0 0 0,-3-3-51 0 0,1-2 0 0 0,26 13 0 0 0,-36-19-42 0 0,0 0-1 0 0,1-1 0 0 0,-1 1 1 0 0,1-1-1 0 0,-1 0 1 0 0,1-1-1 0 0,0 1 0 0 0,-1-1 1 0 0,1 0-1 0 0,0 0 0 0 0,-1 0 1 0 0,1 0-1 0 0,0-1 1 0 0,6-1-1 0 0,-11 1-31 0 0,1 1 0 0 0,0 0 1 0 0,0 0-1 0 0,0-1 0 0 0,-1 1 1 0 0,1-1-1 0 0,0 1 0 0 0,-1-1 0 0 0,1 1 1 0 0,0-1-1 0 0,-1 1 0 0 0,1-1 1 0 0,-1 1-1 0 0,1-1 0 0 0,-1 0 0 0 0,1 1 1 0 0,-1-1-1 0 0,1 0 0 0 0,-1 1 1 0 0,1-1-1 0 0,-1 0 0 0 0,0 0 0 0 0,0 1 1 0 0,1-1-1 0 0,-1 0 0 0 0,0 0 1 0 0,0 0-1 0 0,0 0 0 0 0,0 0 0 0 0,0 0-321 0 0,0-1 0 0 0,0 1 0 0 0,0 0-1 0 0,-1 0 1 0 0,1 0 0 0 0,0 0 0 0 0,-1 0-1 0 0,1 0 1 0 0,-1 0 0 0 0,1 0 0 0 0,-1 0-1 0 0,1 1 1 0 0,-2-2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16.929"/>
    </inkml:context>
    <inkml:brush xml:id="br0">
      <inkml:brushProperty name="width" value="0.05" units="cm"/>
      <inkml:brushProperty name="height" value="0.05" units="cm"/>
      <inkml:brushProperty name="color" value="#00A0D7"/>
    </inkml:brush>
  </inkml:definitions>
  <inkml:trace contextRef="#ctx0" brushRef="#br0">99 1 3223 0 0,'1'-1'1634'0'0,"-1"5"-336"0"0,-2 14 483 0 0,-7 32-107 0 0,7-35-1197 0 0,-10 116 2042 0 0,9-77-1670 0 0,2 123 861 0 0,2-150-1516 0 0,-1-10-88 0 0,1 0 0 0 0,1 0 0 0 0,0 0-1 0 0,1 0 1 0 0,1 0 0 0 0,0 0 0 0 0,1-1-1 0 0,14 30 1 0 0,-19-45-106 0 0,0-1 0 0 0,0 0 0 0 0,0 0 0 0 0,0 0 0 0 0,0 1 0 0 0,0-1 0 0 0,0 0 0 0 0,0 0 0 0 0,1 0 0 0 0,-1 1 0 0 0,0-1 0 0 0,0 0 0 0 0,0 0 0 0 0,0 0 0 0 0,0 0 0 0 0,0 1 0 0 0,0-1 0 0 0,0 0 0 0 0,1 0 0 0 0,-1 0 0 0 0,0 0 0 0 0,0 0 0 0 0,0 1 0 0 0,0-1 0 0 0,1 0 0 0 0,-1 0 0 0 0,0 0 0 0 0,0 0 0 0 0,0 0 0 0 0,1 0 0 0 0,-1 0 0 0 0,0 0 0 0 0,0 0 0 0 0,0 0 0 0 0,0 0 0 0 0,1 0 0 0 0,-1 0 0 0 0,0 0 0 0 0,0 0 0 0 0,1 0 0 0 0,-1 0 0 0 0,2-10 0 0 0,-4-15 0 0 0,-2 3 0 0 0,-9-28 0 0 0,5 18 0 0 0,-1-2 0 0 0,-16-73 0 0 0,15 58 0 0 0,-8-57 0 0 0,16 95 0 0 0,0-8 0 0 0,1-38 0 0 0,1 51 0 0 0,1 0 0 0 0,0 0 0 0 0,0 0 0 0 0,0 0 0 0 0,1 0 0 0 0,0 0 0 0 0,0 0 0 0 0,1 1 0 0 0,-1-1 0 0 0,5-6 0 0 0,-5 10 0 0 0,0-1-1 0 0,1 1 1 0 0,-1-1-1 0 0,1 1 0 0 0,-1 0 1 0 0,1 0-1 0 0,0 0 1 0 0,0 0-1 0 0,0 1 1 0 0,0-1-1 0 0,0 1 1 0 0,0 0-1 0 0,0 0 0 0 0,6-1 1 0 0,-5 1-5 0 0,1 0-1 0 0,-1 0 1 0 0,0 1 0 0 0,0 0-1 0 0,0 0 1 0 0,1 0 0 0 0,-1 0-1 0 0,0 1 1 0 0,0-1 0 0 0,0 1 0 0 0,5 2-1 0 0,-3-1 6 0 0,0 1 0 0 0,0 0-1 0 0,0 1 1 0 0,0-1-1 0 0,-1 1 1 0 0,0 0 0 0 0,0 0-1 0 0,0 1 1 0 0,0 0 0 0 0,-1 0-1 0 0,1 0 1 0 0,-1 0 0 0 0,0 1-1 0 0,-1-1 1 0 0,0 1 0 0 0,0 0-1 0 0,0 0 1 0 0,0 0 0 0 0,1 8-1 0 0,-2-7 7 0 0,0 1-1 0 0,-1 0 1 0 0,0 0-1 0 0,-1 0 0 0 0,1 0 1 0 0,-1 0-1 0 0,-1 0 1 0 0,0 0-1 0 0,0 0 1 0 0,0 0-1 0 0,-1 0 1 0 0,0-1-1 0 0,-1 1 0 0 0,0-1 1 0 0,-6 13-1 0 0,7-16 14 0 0,0-1 0 0 0,0 1-1 0 0,0-1 1 0 0,-1 0 0 0 0,1 0-1 0 0,-1 0 1 0 0,1 0 0 0 0,-1 0-1 0 0,0-1 1 0 0,0 1 0 0 0,0-1-1 0 0,-1 0 1 0 0,1 0 0 0 0,0 0-1 0 0,-1 0 1 0 0,1-1 0 0 0,-6 2-1 0 0,4-1 24 0 0,1 0 0 0 0,0-1 0 0 0,0 1 0 0 0,-1-1 0 0 0,1 0 0 0 0,0-1 0 0 0,-1 1 0 0 0,1-1-1 0 0,-1 0 1 0 0,1 0 0 0 0,-1 0 0 0 0,1 0 0 0 0,-1-1 0 0 0,1 0 0 0 0,-7-2 0 0 0,-1 0 66 0 0,2 0-46 0 0,-1 0-1 0 0,1-1 1 0 0,-11-5 0 0 0,19 8-72 0 0,1 0 0 0 0,-1 0 1 0 0,0 0-1 0 0,1 0 0 0 0,-1 0 1 0 0,0 0-1 0 0,1-1 0 0 0,0 1 1 0 0,-1 0-1 0 0,1-1 0 0 0,0 1 1 0 0,-1-1-1 0 0,1 0 0 0 0,0 1 1 0 0,0-1-1 0 0,0 0 0 0 0,1 0 1 0 0,-1 0-1 0 0,0 1 0 0 0,1-1 1 0 0,-1 0-1 0 0,1 0 0 0 0,-1-3 1 0 0,2 4-75 0 0,-1 0 1 0 0,1 0-1 0 0,-1 0 1 0 0,1 0-1 0 0,-1 0 0 0 0,1 0 1 0 0,-1 0-1 0 0,1 0 1 0 0,0 0-1 0 0,-1 1 1 0 0,1-1-1 0 0,0 0 1 0 0,0 0-1 0 0,0 1 1 0 0,0-1-1 0 0,0 1 1 0 0,0-1-1 0 0,1 0 1 0 0,20-9-5202 0 0,-7 8 707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17.348"/>
    </inkml:context>
    <inkml:brush xml:id="br0">
      <inkml:brushProperty name="width" value="0.05" units="cm"/>
      <inkml:brushProperty name="height" value="0.05" units="cm"/>
      <inkml:brushProperty name="color" value="#00A0D7"/>
    </inkml:brush>
  </inkml:definitions>
  <inkml:trace contextRef="#ctx0" brushRef="#br0">3 179 6415 0 0,'2'9'326'0'0,"-1"0"56"0"0,0-1 0 0 0,1 1 1 0 0,1 0-1 0 0,6 16 1 0 0,-9-25-281 0 0,1 1 0 0 0,-1-1 0 0 0,1 1 0 0 0,-1 0 0 0 0,1-1 0 0 0,0 1 1 0 0,-1-1-1 0 0,1 0 0 0 0,-1 1 0 0 0,1-1 0 0 0,0 1 0 0 0,0-1 0 0 0,-1 0 1 0 0,1 0-1 0 0,0 1 0 0 0,0-1 0 0 0,-1 0 0 0 0,1 0 0 0 0,1 0 0 0 0,17 1 433 0 0,-15-1-312 0 0,2-1-110 0 0,0 1 1 0 0,0-2-1 0 0,-1 1 1 0 0,1 0-1 0 0,0-1 1 0 0,-1 0-1 0 0,1-1 1 0 0,-1 1-1 0 0,0-1 1 0 0,1 0 0 0 0,-1 0-1 0 0,-1 0 1 0 0,1-1-1 0 0,0 0 1 0 0,-1 0-1 0 0,0 0 1 0 0,4-6-1 0 0,0 1 34 0 0,0-1-1 0 0,-1 0 1 0 0,0-1-1 0 0,-1 1 1 0 0,0-2 0 0 0,0 1-1 0 0,4-15 1 0 0,-9 20-78 0 0,1 0-1 0 0,-1 0 1 0 0,0 0 0 0 0,0 0 0 0 0,-1 0 0 0 0,0 0 0 0 0,0 0 0 0 0,0 0 0 0 0,-1 0 0 0 0,0 0 0 0 0,0 0 0 0 0,-3-9 0 0 0,3 14-43 0 0,1-1 1 0 0,-1 1 0 0 0,0 0-1 0 0,0 0 1 0 0,1 0 0 0 0,-1 0 0 0 0,0 0-1 0 0,0 0 1 0 0,0 1 0 0 0,0-1 0 0 0,0 0-1 0 0,0 0 1 0 0,0 1 0 0 0,0-1-1 0 0,0 0 1 0 0,0 1 0 0 0,-1-1 0 0 0,1 1-1 0 0,0-1 1 0 0,0 1 0 0 0,0 0-1 0 0,-1 0 1 0 0,1-1 0 0 0,0 1 0 0 0,-3 0-1 0 0,-4 0 82 0 0,1 0-1 0 0,-1 1 1 0 0,-8 1-1 0 0,9-1-23 0 0,-4 1-23 0 0,1 0 1 0 0,-1 1-1 0 0,1 0 0 0 0,-18 8 1 0 0,21-8-37 0 0,1 0 0 0 0,0 1-1 0 0,1-1 1 0 0,-1 1 0 0 0,1 0 0 0 0,-1 1 0 0 0,1-1-1 0 0,-7 9 1 0 0,11-12-31 0 0,1 0 0 0 0,-1 0 0 0 0,0 0 0 0 0,0 0-1 0 0,1 0 1 0 0,-1 0 0 0 0,1 0 0 0 0,-1 0 0 0 0,1 0 0 0 0,-1 0 0 0 0,1 0-1 0 0,0 0 1 0 0,-1 0 0 0 0,1 0 0 0 0,0 0 0 0 0,0 1 0 0 0,0-1 0 0 0,0 0-1 0 0,0 2 1 0 0,0-3 1 0 0,0 0-1 0 0,0 0 1 0 0,1 0-1 0 0,-1 1 1 0 0,0-1-1 0 0,0 0 0 0 0,0 0 1 0 0,0 0-1 0 0,1 0 1 0 0,-1 1-1 0 0,0-1 1 0 0,0 0-1 0 0,0 0 1 0 0,1 0-1 0 0,-1 0 1 0 0,0 0-1 0 0,0 0 1 0 0,0 0-1 0 0,1 0 1 0 0,-1 1-1 0 0,0-1 0 0 0,0 0 1 0 0,1 0-1 0 0,-1 0 1 0 0,0 0-1 0 0,0 0 1 0 0,1 0-1 0 0,-1 0 1 0 0,13-6-228 0 0,56-30-2767 0 0,-59 31 2068 0 0,1 0-1 0 0,0 1 1 0 0,0 0-1 0 0,14-3 1 0 0,20-7-546 0 0,-40 12 1315 0 0,0 1-1 0 0,0 0 1 0 0,1 0-1 0 0,6-1 1 0 0,8-1-154 0 0,-20 3 317 0 0,1 0 0 0 0,-1 0 0 0 0,0 0 0 0 0,0 0 0 0 0,1 0 0 0 0,-1 0 0 0 0,0 0 0 0 0,0 0 0 0 0,1 0 0 0 0,-1 0 0 0 0,0 0 0 0 0,0 0 0 0 0,1 0 0 0 0,-1 0 1 0 0,0 0-1 0 0,0 0 0 0 0,0 1 0 0 0,1-1 0 0 0,-1 0 0 0 0,0 0 0 0 0,0 0 0 0 0,0 0 0 0 0,1 0 0 0 0,-1 1 0 0 0,0-1 0 0 0,0 0 0 0 0,0 0 0 0 0,0 0 0 0 0,0 1 0 0 0,1-1 0 0 0,-1 0 0 0 0,0 0 0 0 0,0 1 1 0 0,0-1-1 0 0,0 0 0 0 0,0 0 0 0 0,0 0 0 0 0,0 1 0 0 0,0-1 0 0 0,0 0 0 0 0,0 0 0 0 0,0 1 0 0 0,0-1 0 0 0,0 0 0 0 0,0 0 0 0 0,0 1 0 0 0,0-1 0 0 0,0 0 0 0 0,-3 16 246 0 0,2-13-200 0 0,-16 79 2154 0 0,16-77-1843 0 0,0 0 0 0 0,0 1 0 0 0,0-1-1 0 0,0 0 1 0 0,1 0 0 0 0,-1 1 0 0 0,2 6 0 0 0,-1-10-272 0 0,0-1 0 0 0,0 0 0 0 0,1 0 0 0 0,-1 1 0 0 0,1-1 0 0 0,-1 0 0 0 0,0 0 0 0 0,1 0 0 0 0,0 1 0 0 0,-1-1 0 0 0,1 0 0 0 0,0 0 0 0 0,0 0 0 0 0,-1 0 0 0 0,1 0 0 0 0,0 0 0 0 0,0-1 0 0 0,0 1 0 0 0,0 0 0 0 0,0 0 0 0 0,0-1 0 0 0,0 1 0 0 0,1 0 1 0 0,-1-1-1 0 0,0 1 0 0 0,0-1 0 0 0,0 0 0 0 0,1 1 0 0 0,-1-1 0 0 0,0 0 0 0 0,0 0 0 0 0,1 0 0 0 0,-1 0 0 0 0,2 0 0 0 0,14-1 34 0 0,-1-1 0 0 0,0-1 0 0 0,0-1 0 0 0,-1 0 0 0 0,21-9 0 0 0,-16 7-80 0 0,-20 5-39 0 0,1 1 0 0 0,-1 0 0 0 0,0 0 0 0 0,1-1 0 0 0,-1 1 0 0 0,1 0 0 0 0,-1 0 0 0 0,0 0 1 0 0,1 0-1 0 0,-1 0 0 0 0,1 0 0 0 0,-1 0 0 0 0,1 0 0 0 0,-1 0 0 0 0,0 0 0 0 0,1 0 0 0 0,-1 0 0 0 0,1 0 0 0 0,-1 0 0 0 0,1 0 0 0 0,-1 0 0 0 0,0 0 0 0 0,1 1 0 0 0,-1-1 0 0 0,1 0 0 0 0,-1 0 0 0 0,0 0 0 0 0,1 1 0 0 0,-1 0 0 0 0,0-1 0 0 0,1 1 0 0 0,-1-1 0 0 0,0 1-1 0 0,0 0 1 0 0,0-1 0 0 0,-1 1 0 0 0,1 0 0 0 0,0-1 0 0 0,0 1 0 0 0,0-1 0 0 0,0 1 0 0 0,0 0-1 0 0,-1-1 1 0 0,1 1 0 0 0,-1 0 0 0 0,-16 24 15 0 0,-27 18 280 0 0,30-30-1551 0 0,-20 22-1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09:57:10.723"/>
    </inkml:context>
    <inkml:brush xml:id="br0">
      <inkml:brushProperty name="width" value="0.05" units="cm"/>
      <inkml:brushProperty name="height" value="0.05" units="cm"/>
      <inkml:brushProperty name="color" value="#00A0D7"/>
    </inkml:brush>
  </inkml:definitions>
  <inkml:trace contextRef="#ctx0" brushRef="#br0">0 36 4975 0 0,'1'-2'243'0'0,"-1"1"-1"0"0,1 0 0 0 0,0 0 1 0 0,-1 0-1 0 0,1 0 1 0 0,0 0-1 0 0,0 0 0 0 0,-1 1 1 0 0,1-1-1 0 0,0 0 0 0 0,0 0 1 0 0,0 0-1 0 0,0 1 0 0 0,0-1 1 0 0,0 1-1 0 0,1-1 0 0 0,-1 1 1 0 0,1-1-1 0 0,28-11 359 0 0,-27 11-327 0 0,26-5-61 0 0,-16 5-3120 0 0,-6 2-423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17.519"/>
    </inkml:context>
    <inkml:brush xml:id="br0">
      <inkml:brushProperty name="width" value="0.05" units="cm"/>
      <inkml:brushProperty name="height" value="0.05" units="cm"/>
      <inkml:brushProperty name="color" value="#00A0D7"/>
    </inkml:brush>
  </inkml:definitions>
  <inkml:trace contextRef="#ctx0" brushRef="#br0">8 1 3311 0 0,'1'7'455'0'0,"0"0"-1"0"0,-1 0 0 0 0,0 0 1 0 0,0 0-1 0 0,0 0 0 0 0,-1 0 0 0 0,-3 12 1 0 0,3-12-235 0 0,-1 0 0 0 0,1 0 0 0 0,1 1 1 0 0,-1-1-1 0 0,1 0 0 0 0,2 12 0 0 0,0-15-220 0 0,0-7 0 0 0,0-8 0 0 0,-2-26-2358 0 0,-2 16-284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17.770"/>
    </inkml:context>
    <inkml:brush xml:id="br0">
      <inkml:brushProperty name="width" value="0.05" units="cm"/>
      <inkml:brushProperty name="height" value="0.05" units="cm"/>
      <inkml:brushProperty name="color" value="#00A0D7"/>
    </inkml:brush>
  </inkml:definitions>
  <inkml:trace contextRef="#ctx0" brushRef="#br0">3 43 5095 0 0,'-2'-14'972'0'0,"17"21"726"0"0,-11-6-1655 0 0,1-1 1 0 0,-1 0-1 0 0,1 0 1 0 0,-1 0-1 0 0,1 0 1 0 0,-1-1-1 0 0,9-1 1 0 0,17-2 90 0 0,-9 4-118 0 0,-12 1 10 0 0,-1-1 0 0 0,15-1 0 0 0,-20 0-22 0 0,-1 1 1 0 0,1-1-1 0 0,0 0 0 0 0,0 0 0 0 0,0 0 0 0 0,-1 0 0 0 0,1 0 1 0 0,-1 0-1 0 0,1-1 0 0 0,-1 1 0 0 0,5-5 0 0 0,-3 4-4 0 0,3-4 48 0 0,-7 6-44 0 0,0 0 1 0 0,0-1-1 0 0,0 1 1 0 0,0 0 0 0 0,0 0-1 0 0,0 0 1 0 0,1 0-1 0 0,-1 0 1 0 0,0 0 0 0 0,0 0-1 0 0,0 0 1 0 0,0 0-1 0 0,0 0 1 0 0,0 0 0 0 0,0 0-1 0 0,0-1 1 0 0,0 1-1 0 0,0 0 1 0 0,0 0 0 0 0,0 0-1 0 0,0 0 1 0 0,0 0-1 0 0,0 0 1 0 0,0 0 0 0 0,0 0-1 0 0,0 0 1 0 0,0-1-1 0 0,0 1 1 0 0,0 0 0 0 0,0 0-1 0 0,0 0 1 0 0,0 0 0 0 0,0 0-1 0 0,0 0 1 0 0,0 0-1 0 0,0 0 1 0 0,0 0 0 0 0,0-1-1 0 0,0 1 1 0 0,0 0-1 0 0,0 0 1 0 0,0 0 0 0 0,0 0-1 0 0,-1 0 1 0 0,1 0-1 0 0,0 0 1 0 0,0 0 0 0 0,0 0-1 0 0,0 0 1 0 0,0 0-1 0 0,0 0 1 0 0,0 0 0 0 0,0 0-1 0 0,0 0 1 0 0,0-1-1 0 0,-1 1 1 0 0,1 0 0 0 0,0 0-1 0 0,0 0 1 0 0,0 0-1 0 0,-4 20 3310 0 0,1-2-2142 0 0,0 1 0 0 0,2-1 0 0 0,0 1 1 0 0,3 25-1 0 0,-1-29-977 0 0,1 0 0 0 0,0 0 0 0 0,1-1 1 0 0,0 1-1 0 0,1-1 0 0 0,1 0 0 0 0,10 22 0 0 0,-12-28-294 0 0,0-1-1 0 0,-1 1 0 0 0,1 0 1 0 0,-2 0-1 0 0,1 0 1 0 0,0 10-1 0 0,0-12-1434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18.441"/>
    </inkml:context>
    <inkml:brush xml:id="br0">
      <inkml:brushProperty name="width" value="0.05" units="cm"/>
      <inkml:brushProperty name="height" value="0.05" units="cm"/>
      <inkml:brushProperty name="color" value="#00A0D7"/>
    </inkml:brush>
  </inkml:definitions>
  <inkml:trace contextRef="#ctx0" brushRef="#br0">0 117 3823 0 0,'7'-7'301'0'0,"-7"6"-275"0"0,1 1 0 0 0,-1-1 0 0 0,0 0 1 0 0,1 1-1 0 0,-1-1 0 0 0,1 1 0 0 0,-1-1 1 0 0,1 0-1 0 0,0 1 0 0 0,-1-1 0 0 0,1 1 1 0 0,-1 0-1 0 0,1-1 0 0 0,0 1 1 0 0,-1-1-1 0 0,1 1 0 0 0,0 0 0 0 0,0 0 1 0 0,-1-1-1 0 0,1 1 0 0 0,0 0 0 0 0,0 0 1 0 0,-1 0-1 0 0,1 0 0 0 0,0 0 0 0 0,1 0 1 0 0,-2 0 62 0 0,1 0 0 0 0,-1 0 0 0 0,1 0 0 0 0,-1 0 0 0 0,1 0 0 0 0,0-1-1 0 0,-1 1 1 0 0,1 0 0 0 0,-1 0 0 0 0,1 0 0 0 0,-1 0 0 0 0,1-1 0 0 0,-1 1 0 0 0,1 0 0 0 0,-1-1 0 0 0,1 1 0 0 0,-1 0 0 0 0,1-1 0 0 0,-1 1 0 0 0,0-1 0 0 0,1 0 0 0 0,11-13 205 0 0,-7 9-111 0 0,-1 2-108 0 0,1 0 0 0 0,-1 1-1 0 0,1-1 1 0 0,0 1 0 0 0,0 0-1 0 0,0 0 1 0 0,0 1 0 0 0,0 0-1 0 0,0 0 1 0 0,11-1 0 0 0,8-3 54 0 0,-21 5-113 0 0,0 0 1 0 0,1-1-1 0 0,-1 1 0 0 0,0 0 0 0 0,1 1 0 0 0,-1-1 1 0 0,0 0-1 0 0,1 1 0 0 0,-1 0 0 0 0,0 0 1 0 0,0 0-1 0 0,0 0 0 0 0,0 0 0 0 0,0 1 0 0 0,0 0 1 0 0,0-1-1 0 0,0 1 0 0 0,0 0 0 0 0,4 4 1 0 0,-1 0 187 0 0,0 0 0 0 0,0 0 1 0 0,-1 1-1 0 0,1-1 0 0 0,-1 1 0 0 0,6 12 1 0 0,-10-15-9 0 0,1-1 0 0 0,-1 1 0 0 0,0-1 0 0 0,0 1 0 0 0,-1-1 0 0 0,1 1 0 0 0,-1 0 0 0 0,0-1 0 0 0,0 1 0 0 0,0 0 0 0 0,-1 5 0 0 0,-1 4 1129 0 0,-7 23 0 0 0,4-23-885 0 0,4-9-296 0 0,-1 0 0 0 0,1 0 0 0 0,0 1 0 0 0,0-1 0 0 0,-1 8 0 0 0,3-14-156 0 0,0 0 0 0 0,0-1 0 0 0,0 1 0 0 0,0 0 0 0 0,0 0 0 0 0,0 0 0 0 0,1 0-1 0 0,-1 0 1 0 0,1 0 0 0 0,-1 0 0 0 0,1 0 0 0 0,0 0 0 0 0,3-2 0 0 0,-2 2-144 0 0,0 0 1 0 0,-1 0 0 0 0,1 0-1 0 0,-1 0 1 0 0,0 0-1 0 0,0-1 1 0 0,0 1-1 0 0,0-1 1 0 0,0 0-1 0 0,0 0 1 0 0,-1 1-1 0 0,1-1 1 0 0,1-6-1 0 0,3-6-440 0 0,4-23-1 0 0,-8 31 464 0 0,21-74-1079 0 0,-21 70 1178 0 0,-1 5 180 0 0,3 16 24 0 0,-2-1-126 0 0,0 0 1 0 0,-1 0 0 0 0,0 1-1 0 0,0 16 1 0 0,0 7 52 0 0,0-23-37 0 0,10 73 543 0 0,-9-74-482 0 0,0-1 1 0 0,1 0-1 0 0,0 0 1 0 0,0 0-1 0 0,0 0 0 0 0,1-1 1 0 0,9 13-1 0 0,-12-18-99 0 0,0 0 0 0 0,1-1 0 0 0,-1 1 0 0 0,0-1 0 0 0,1 1-1 0 0,-1-1 1 0 0,1 0 0 0 0,-1 0 0 0 0,1 0 0 0 0,0 0 0 0 0,0 0 0 0 0,-1 0 0 0 0,1 0-1 0 0,0 0 1 0 0,0-1 0 0 0,0 1 0 0 0,0 0 0 0 0,0-1 0 0 0,0 0 0 0 0,0 0-1 0 0,0 1 1 0 0,0-1 0 0 0,0 0 0 0 0,0-1 0 0 0,0 1 0 0 0,0 0 0 0 0,0 0 0 0 0,0-1-1 0 0,2 0 1 0 0,-1-1 11 0 0,0 1 0 0 0,0-1 0 0 0,0 0 0 0 0,0 0 0 0 0,0 0 0 0 0,0 0 0 0 0,0 0 0 0 0,-1-1 0 0 0,1 1 0 0 0,-1-1 0 0 0,0 0 0 0 0,0 0 0 0 0,0 0 0 0 0,0 0 0 0 0,2-5 0 0 0,-1 2-33 0 0,-1 0 0 0 0,0 0 0 0 0,0 0 0 0 0,-1 0 0 0 0,0-1 0 0 0,0 1 0 0 0,0-10 0 0 0,-2-5 0 0 0,-3-21 0 0 0,1 11 0 0 0,2 20 0 0 0,0-1 0 0 0,-1 0 0 0 0,-4-22 0 0 0,4 25 0 0 0,0 1 0 0 0,1-1 0 0 0,0-12 0 0 0,0 11 0 0 0,0-2 0 0 0,0 19 0 0 0,2 21 0 0 0,-1-26 0 0 0,0 0-8 0 0,0 0 0 0 0,0-1 0 0 0,0 1 0 0 0,0 0 0 0 0,0 0 1 0 0,0 0-1 0 0,1 0 0 0 0,-1 0 0 0 0,1 0 0 0 0,0 0 0 0 0,0-1 0 0 0,1 3 1 0 0,0-5-38 0 0,1-1-17 0 0,0 8-9 0 0,2 10 55 0 0,-3-9 16 0 0,0 0 0 0 0,0 0 0 0 0,1-1 0 0 0,3 8 0 0 0,4 8 0 0 0,-9-18 0 0 0,1 0 0 0 0,0 0 0 0 0,-1 0 0 0 0,2 0 0 0 0,-1-1 0 0 0,0 1 0 0 0,1 0 0 0 0,0-1 0 0 0,5 7 0 0 0,-7-10 0 0 0,-1 0 0 0 0,1 0 0 0 0,-1 1 0 0 0,1-1 0 0 0,-1 0 0 0 0,1 0 0 0 0,-1 0 0 0 0,1 0 0 0 0,-1 1 0 0 0,1-1 0 0 0,-1 0 0 0 0,1 0 0 0 0,-1 0 0 0 0,1 0 0 0 0,-1 0 0 0 0,1 0 0 0 0,-1 0 0 0 0,1-1 0 0 0,-1 1 0 0 0,1 0 0 0 0,-1 0 0 0 0,0 0 0 0 0,1 0 0 0 0,-1-1 0 0 0,1 1 0 0 0,-1 0 0 0 0,1 0 0 0 0,-1-1 0 0 0,1 1 0 0 0,0-1 0 0 0,-1 1 0 0 0,1-1 0 0 0,-1 1 0 0 0,1 0 0 0 0,0-1 0 0 0,-1 1 0 0 0,1 0 0 0 0,-1 0 0 0 0,1 0 0 0 0,0-1 0 0 0,-1 1 0 0 0,1 0 0 0 0,0 0 0 0 0,-1 0 0 0 0,2 0 0 0 0,13 6 0 0 0,-14-5 0 0 0,0 0 0 0 0,0 0 0 0 0,0-1 0 0 0,1 1 0 0 0,-1-1 0 0 0,0 1 0 0 0,0-1 0 0 0,1 0 0 0 0,-1 1 0 0 0,0-1 0 0 0,2 0 0 0 0,-2 0 0 0 0,0-1 0 0 0,0 1 0 0 0,0 0 0 0 0,0-1 0 0 0,-1 1 0 0 0,1-1 0 0 0,0 1 0 0 0,0-1 0 0 0,-1 1 0 0 0,1-1 0 0 0,0 0 0 0 0,-1 1 0 0 0,1-1 0 0 0,-1 0 0 0 0,1 1 0 0 0,-1-1 0 0 0,1 0 0 0 0,-1 0 0 0 0,1 0 0 0 0,-1 1 0 0 0,0-1 0 0 0,1 0 0 0 0,-1-1 0 0 0,9-27 2 0 0,-7 21-27 0 0,0-1-1 0 0,1 1 1 0 0,0 0-1 0 0,6-11 1 0 0,-8 18 14 0 0,-1 1-1 0 0,0-1 1 0 0,0 1-1 0 0,1 0 1 0 0,-1-1 0 0 0,0 1-1 0 0,1-1 1 0 0,-1 1 0 0 0,1 0-1 0 0,-1 0 1 0 0,1-1 0 0 0,-1 1-1 0 0,0 0 1 0 0,1 0 0 0 0,-1-1-1 0 0,1 1 1 0 0,-1 0-1 0 0,1 0 1 0 0,-1 0 0 0 0,1 0-1 0 0,-1 0 1 0 0,2-1 0 0 0,2 0-163 0 0,-4-9 94 0 0,0 9 81 0 0,0-1-1 0 0,-1 1 1 0 0,1 0-1 0 0,0 0 1 0 0,-1 1-1 0 0,1-1 1 0 0,0 0-1 0 0,-1 0 1 0 0,0 0-1 0 0,1 0 1 0 0,-1 0-1 0 0,1 0 1 0 0,-1 1-1 0 0,0-1 1 0 0,0 0-1 0 0,1 0 1 0 0,-1 1-1 0 0,0-1 1 0 0,0 1-1 0 0,0-1 1 0 0,0 1-1 0 0,0-1 1 0 0,0 1-1 0 0,0-1 1 0 0,0 1-1 0 0,0 0 1 0 0,0-1-1 0 0,0 1 1 0 0,0 0-1 0 0,0 0 1 0 0,0 0-1 0 0,0 0 1 0 0,-2 0-1 0 0,-20-6 247 0 0,16 3-227 0 0,5 2 39 0 0,-1-1 1 0 0,0 1 0 0 0,0 0-1 0 0,1 0 1 0 0,-1 0 0 0 0,0 0-1 0 0,0 0 1 0 0,-4 0-1 0 0,6 1-30 0 0,0 1-1 0 0,0-1 0 0 0,0 0 0 0 0,-1 0 0 0 0,1 1 0 0 0,0-1 0 0 0,0 1 1 0 0,0-1-1 0 0,0 1 0 0 0,0 0 0 0 0,0-1 0 0 0,0 1 0 0 0,0 0 1 0 0,0-1-1 0 0,0 1 0 0 0,1 0 0 0 0,-1 0 0 0 0,0 0 0 0 0,0 0 0 0 0,1 0 1 0 0,-1 0-1 0 0,1 0 0 0 0,-1 0 0 0 0,1 0 0 0 0,-1 2 0 0 0,-4 8 131 0 0,2 0 0 0 0,0 0 0 0 0,0 0 0 0 0,1 0 0 0 0,0 0 0 0 0,1 1 0 0 0,0-1 0 0 0,1 0 0 0 0,0 1 0 0 0,1-1 0 0 0,0 1-1 0 0,1-1 1 0 0,0 0 0 0 0,4 12 0 0 0,-3-18-124 0 0,-1 0 0 0 0,1 0 0 0 0,0 0-1 0 0,0 0 1 0 0,1-1 0 0 0,0 1 0 0 0,-1-1 0 0 0,1 0-1 0 0,1 0 1 0 0,-1 0 0 0 0,1 0 0 0 0,-1-1 0 0 0,1 0-1 0 0,5 3 1 0 0,-1-1 15 0 0,1-1 0 0 0,-1 1 0 0 0,1-2 0 0 0,0 1 0 0 0,0-1 0 0 0,20 3 0 0 0,-13-4-950 0 0,-1-1-1 0 0,29-2 1 0 0,-38 1 403 0 0,0-1-1 0 0,-1 0 1 0 0,1-1 0 0 0,0 0-1 0 0,-1 0 1 0 0,0 0 0 0 0,1-1-1 0 0,-1 1 1 0 0,10-8 0 0 0,1-2-4261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18.586"/>
    </inkml:context>
    <inkml:brush xml:id="br0">
      <inkml:brushProperty name="width" value="0.05" units="cm"/>
      <inkml:brushProperty name="height" value="0.05" units="cm"/>
      <inkml:brushProperty name="color" value="#00A0D7"/>
    </inkml:brush>
  </inkml:definitions>
  <inkml:trace contextRef="#ctx0" brushRef="#br0">1 1 4951 0 0,'6'7'440'0'0,"-6"-2"-352"0"0,0-1-88 0 0,0 0 840 0 0,-2-7 152 0 0,3 1 32 0 0,1 5 8 0 0,3 10-640 0 0,-1-5-128 0 0,1-7-24 0 0,0 2-2944 0 0,-2 4-592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18.696"/>
    </inkml:context>
    <inkml:brush xml:id="br0">
      <inkml:brushProperty name="width" value="0.05" units="cm"/>
      <inkml:brushProperty name="height" value="0.05" units="cm"/>
      <inkml:brushProperty name="color" value="#00A0D7"/>
    </inkml:brush>
  </inkml:definitions>
  <inkml:trace contextRef="#ctx0" brushRef="#br0">0 14 6911 0 0,'3'-3'608'0'0,"-3"1"-480"0"0,0 1-128 0 0,1 1 0 0 0,0-3 336 0 0,0 3 48 0 0,1 0 0 0 0,1-1 8 0 0,5-3-312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1.332"/>
    </inkml:context>
    <inkml:brush xml:id="br0">
      <inkml:brushProperty name="width" value="0.05" units="cm"/>
      <inkml:brushProperty name="height" value="0.05" units="cm"/>
      <inkml:brushProperty name="color" value="#00A0D7"/>
    </inkml:brush>
  </inkml:definitions>
  <inkml:trace contextRef="#ctx0" brushRef="#br0">1 0 6159 0 0,'1'0'63'0'0,"-1"0"-1"0"0,1 0 0 0 0,0 1 0 0 0,0-1 1 0 0,0 0-1 0 0,0 0 0 0 0,0 0 0 0 0,0 0 1 0 0,0 1-1 0 0,-1-1 0 0 0,1 1 0 0 0,0-1 0 0 0,0 0 1 0 0,0 1-1 0 0,-1-1 0 0 0,1 1 0 0 0,0 0 1 0 0,0-1-1 0 0,-1 1 0 0 0,1-1 0 0 0,-1 1 1 0 0,1 0-1 0 0,-1 0 0 0 0,1-1 0 0 0,-1 1 1 0 0,1 0-1 0 0,-1 0 0 0 0,1 0 0 0 0,-1-1 1 0 0,1 3-1 0 0,0 1 345 0 0,-1 1 0 0 0,1-1 0 0 0,-1 1 1 0 0,0 0-1 0 0,0 4 0 0 0,0 0-154 0 0,-4 59 2152 0 0,0 10-876 0 0,0 83 192 0 0,0 29-99 0 0,6-164-1077 0 0,0-21-317 0 0,0-15-112 0 0,-1 0-70 0 0,-1-1-1 0 0,-1 1 0 0 0,-2-14 1 0 0,2 14-46 0 0,0-1 1 0 0,0 1 0 0 0,1-16-1 0 0,6-53 0 0 0,-4 36 0 0 0,13-77 0 0 0,-14 117 0 0 0,1-8 0 0 0,1 0 0 0 0,0 0 0 0 0,6-13 0 0 0,-7 20 0 0 0,0 0 0 0 0,0 1 0 0 0,1-1 0 0 0,-1 1 0 0 0,1-1 0 0 0,0 1 0 0 0,0 0 0 0 0,0 0 0 0 0,0 0 0 0 0,0 1 0 0 0,1-1 0 0 0,5-3 0 0 0,-5 4-3 0 0,0 0-1 0 0,0 0 0 0 0,0 0 0 0 0,0 1 1 0 0,0-1-1 0 0,1 1 0 0 0,-1 0 1 0 0,1 0-1 0 0,-1 1 0 0 0,1-1 0 0 0,-1 1 1 0 0,1 0-1 0 0,-1 0 0 0 0,1 1 1 0 0,-1-1-1 0 0,1 1 0 0 0,-1 0 1 0 0,1 0-1 0 0,-1 0 0 0 0,0 1 0 0 0,1 0 1 0 0,-1-1-1 0 0,0 2 0 0 0,0-1 1 0 0,0 0-1 0 0,-1 1 0 0 0,1-1 1 0 0,-1 1-1 0 0,1 0 0 0 0,-1 1 0 0 0,0-1 1 0 0,0 0-1 0 0,0 1 0 0 0,0 0 1 0 0,2 4-1 0 0,0 1 2 0 0,-1 0 1 0 0,0-1 0 0 0,0 1-1 0 0,0 0 1 0 0,-1 1-1 0 0,-1-1 1 0 0,2 13-1 0 0,-3-18 2 0 0,-1 0 0 0 0,1 0 0 0 0,-1 0 0 0 0,0-1 0 0 0,-1 1 1 0 0,1 0-1 0 0,-1 0 0 0 0,0 0 0 0 0,1-1 0 0 0,-2 1 0 0 0,1 0 0 0 0,0-1 0 0 0,-1 1 0 0 0,0-1 0 0 0,1 1 0 0 0,-1-1 0 0 0,-1 0 0 0 0,1 0 0 0 0,0 0 0 0 0,-1 0 0 0 0,-4 4 0 0 0,-6 5 26 0 0,-12 9 10 0 0,23-20-35 0 0,0 0 0 0 0,0 0 0 0 0,0 0 0 0 0,0 0 0 0 0,0 0 0 0 0,0-1 0 0 0,0 1 0 0 0,-1-1 0 0 0,1 1 0 0 0,0-1 0 0 0,0 0 0 0 0,-4 0 0 0 0,-7-1 10 0 0,0 0-1 0 0,0-1 1 0 0,0 0 0 0 0,-25-9-1 0 0,37 10-50 0 0,0 1 0 0 0,1-1 1 0 0,-1 1-1 0 0,0-1 0 0 0,0 0 0 0 0,0 0 0 0 0,1 1 0 0 0,-1-1 0 0 0,0 0 0 0 0,1 0 0 0 0,-1 0 1 0 0,0 0-1 0 0,1 0 0 0 0,0 0 0 0 0,-1 0 0 0 0,1 0 0 0 0,-1 0 0 0 0,1 0 0 0 0,0 0 0 0 0,0 0 1 0 0,0 0-1 0 0,-1 0 0 0 0,1 0 0 0 0,0 0 0 0 0,0 0 0 0 0,1 0 0 0 0,-1 0 0 0 0,0 0 0 0 0,0 0 1 0 0,0 0-1 0 0,1 0 0 0 0,0-2 0 0 0,-1 1-126 0 0,1 0 0 0 0,-1 0 0 0 0,1 0 0 0 0,0 0 0 0 0,0 0 0 0 0,0 0 0 0 0,0 0 0 0 0,1 0 0 0 0,-1 0 0 0 0,0 1 0 0 0,1-1 0 0 0,-1 0 0 0 0,1 1 0 0 0,3-3 0 0 0,15-9-1875 0 0,-17 10 1764 0 0,0 1 0 0 0,0 0 0 0 0,1 0 1 0 0,-1 0-1 0 0,0 1 0 0 0,1-1 0 0 0,0 1 0 0 0,4-2 1 0 0,-4 2 145 0 0,-1 1 0 0 0,1-1 0 0 0,-1 1 0 0 0,1-1 0 0 0,-1 1-1 0 0,1 0 1 0 0,-1 1 0 0 0,1-1 0 0 0,-1 0 0 0 0,1 1 0 0 0,-1 0 0 0 0,1 0 0 0 0,-1 0 0 0 0,0 0 0 0 0,0 1 0 0 0,1-1 0 0 0,-1 1 0 0 0,0 0 0 0 0,0 0 0 0 0,0 0 0 0 0,4 5 0 0 0,2-1-91 0 0,-6-4 240 0 0,-1-1-1 0 0,1 1 0 0 0,-1 0 0 0 0,0 0 0 0 0,0 0 1 0 0,0 0-1 0 0,0 0 0 0 0,0 0 0 0 0,0 1 0 0 0,-1-1 0 0 0,1 1 1 0 0,-1-1-1 0 0,1 1 0 0 0,-1-1 0 0 0,1 4 0 0 0,3 16 1553 0 0,4 44 0 0 0,-3-16 1164 0 0,-6-48-2586 0 0,0-1 0 0 0,0 1 0 0 0,1-1 0 0 0,-1 1 0 0 0,1-1 1 0 0,-1 1-1 0 0,1-1 0 0 0,0 0 0 0 0,-1 1 0 0 0,1-1 0 0 0,0 0 1 0 0,0 1-1 0 0,0-1 0 0 0,0 0 0 0 0,0 0 0 0 0,0 0 0 0 0,0 0 1 0 0,3 2-1 0 0,-3-3-125 0 0,0 0 0 0 0,-1 1 0 0 0,1-1 1 0 0,0 0-1 0 0,0 0 0 0 0,-1 0 0 0 0,1 0 1 0 0,0 0-1 0 0,0 0 0 0 0,0 0 0 0 0,-1 0 0 0 0,1-1 1 0 0,0 1-1 0 0,0 0 0 0 0,0 0 0 0 0,-1-1 1 0 0,1 1-1 0 0,0 0 0 0 0,-1-1 0 0 0,1 1 1 0 0,0-1-1 0 0,-1 1 0 0 0,1-1 0 0 0,0 1 0 0 0,-1-1 1 0 0,1 1-1 0 0,-1-1 0 0 0,1 0 0 0 0,-1 1 1 0 0,0-1-1 0 0,1 0 0 0 0,-1 1 0 0 0,1-1 1 0 0,-1 0-1 0 0,0 0 0 0 0,1 0 0 0 0,4-12 10 0 0,0 1 0 0 0,-1-1 0 0 0,4-17 0 0 0,7-20 91 0 0,-14 46-104 0 0,0 0 0 0 0,0 0-1 0 0,0 0 1 0 0,-1-1 0 0 0,1 1 0 0 0,-1 0-1 0 0,-1-6 1 0 0,2-16 12 0 0,0 6-228 0 0,-1 19 195 0 0,0 1 1 0 0,0-1 0 0 0,0 0-1 0 0,0 0 1 0 0,0 0 0 0 0,0 0-1 0 0,0 1 1 0 0,0-1 0 0 0,-1 0-1 0 0,1 0 1 0 0,0 1 0 0 0,-1-1 0 0 0,1 0-1 0 0,0 0 1 0 0,-1 1 0 0 0,0-2-1 0 0,1 2-9 0 0,0-1 0 0 0,0 1 1 0 0,0 0-1 0 0,0 0 0 0 0,0 0 0 0 0,0-1 0 0 0,0 1 0 0 0,0 0 0 0 0,0 0 0 0 0,0 0 0 0 0,0-1 0 0 0,0 1 0 0 0,0 0 1 0 0,0 0-1 0 0,0 0 0 0 0,0 0 0 0 0,0-1 0 0 0,0 1 0 0 0,0 0 0 0 0,0 0 0 0 0,0 0 0 0 0,0 0 0 0 0,1-1 1 0 0,-1 1-1 0 0,0 0 0 0 0,0 0 0 0 0,0 0 0 0 0,0 0 0 0 0,0 0 0 0 0,1 0 0 0 0,-1-1 0 0 0,0 1 0 0 0,0 0 0 0 0,0 0 1 0 0,0 0-1 0 0,1 0 0 0 0,-1 0 0 0 0,0 0 0 0 0,0 0 0 0 0,0 0 0 0 0,1 0 0 0 0,-1 2-57 0 0,0 0-1 0 0,1 0 1 0 0,-1 0 0 0 0,1 0-1 0 0,0-1 1 0 0,-1 1-1 0 0,1 0 1 0 0,0 0-1 0 0,0 0 1 0 0,0-1 0 0 0,0 1-1 0 0,1 0 1 0 0,-1-1-1 0 0,0 1 1 0 0,2 1 0 0 0,10 11-876 0 0,-13-13 837 0 0,1 0 0 0 0,0 0 0 0 0,0 0 0 0 0,0 1 0 0 0,0-1 0 0 0,0 0 0 0 0,0 0 0 0 0,0 0 0 0 0,0 0 0 0 0,1-1 0 0 0,-1 1 0 0 0,0 0 0 0 0,0 0 0 0 0,1-1 0 0 0,-1 1 1 0 0,1-1-1 0 0,-1 1 0 0 0,2 0 0 0 0,-1 0-61 0 0,1 0 1 0 0,-1 0 0 0 0,0 1 0 0 0,0-1 0 0 0,0 1 0 0 0,0-1-1 0 0,0 1 1 0 0,0 0 0 0 0,-1 0 0 0 0,1 0 0 0 0,0 0 0 0 0,-1 0 0 0 0,2 4-1 0 0,13 13-632 0 0,-16-19 771 0 0,1 1 0 0 0,-1-1 0 0 0,1 0 0 0 0,0 1 0 0 0,-1-1 0 0 0,1 0 0 0 0,-1 0 0 0 0,1 1 0 0 0,0-1 0 0 0,-1 0 0 0 0,1 0 0 0 0,-1 0 0 0 0,1 0 0 0 0,0 0 0 0 0,-1 0 0 0 0,1 0 0 0 0,0 0 0 0 0,-1 0 0 0 0,1 0 0 0 0,0 0 0 0 0,-1 0 0 0 0,1-1 0 0 0,-1 1 0 0 0,1 0 0 0 0,0 0 0 0 0,-1-1 0 0 0,1 1 0 0 0,-1 0 0 0 0,1-1 0 0 0,-1 1 0 0 0,1 0 0 0 0,-1-1 0 0 0,1 1 0 0 0,-1-1 0 0 0,1 0 0 0 0,-1 1 12 0 0,1-1 1 0 0,-1 1-1 0 0,0-1 1 0 0,1 1-1 0 0,-1-1 1 0 0,1 1-1 0 0,-1 0 0 0 0,1-1 1 0 0,-1 1-1 0 0,0 0 1 0 0,1 0-1 0 0,-1-1 1 0 0,1 1-1 0 0,0 0 0 0 0,-1 0 1 0 0,1 0-1 0 0,-1-1 1 0 0,1 1-1 0 0,-1 0 1 0 0,1 0-1 0 0,-1 0 0 0 0,1 0 1 0 0,0 0-1 0 0,-1 0 1 0 0,1 0-1 0 0,-1 0 1 0 0,1 1-1 0 0,-1-1 0 0 0,1 0 1 0 0,-1 0-1 0 0,1 0 1 0 0,-1 1-1 0 0,1-1 1 0 0,-1 0-1 0 0,1 0 1 0 0,-1 1-1 0 0,1-1 0 0 0,-1 0 1 0 0,1 1-1 0 0,0 0 1 0 0,1 1 11 0 0,-1 1 1 0 0,1 0-1 0 0,0-1 1 0 0,-1 1-1 0 0,1 0 1 0 0,-1 0-1 0 0,0 0 0 0 0,1 4 1 0 0,-1-4 29 0 0,-1-1-1 0 0,1 0 1 0 0,0 0 0 0 0,-1 1-1 0 0,1-1 1 0 0,0 0 0 0 0,0 0-1 0 0,1 0 1 0 0,-1 0 0 0 0,0 0-1 0 0,1 0 1 0 0,-1-1 0 0 0,1 1-1 0 0,3 3 1 0 0,-4-8 102 0 0,0 0-1 0 0,0 0 1 0 0,0 1-1 0 0,0-1 1 0 0,0 0-1 0 0,0-6 1 0 0,0 7 4 0 0,1-9 274 0 0,-2 9-223 0 0,0-1 0 0 0,0 1 1 0 0,1 0-1 0 0,-1 0 0 0 0,1 0 1 0 0,0-1-1 0 0,-1 1 0 0 0,1 0 1 0 0,0 0-1 0 0,0 0 0 0 0,2-3 1 0 0,-2 4-71 0 0,0-1 1 0 0,0 0-1 0 0,0 0 0 0 0,-1 0 1 0 0,1 0-1 0 0,-1 0 1 0 0,0 1-1 0 0,1-1 1 0 0,-1 0-1 0 0,0 0 1 0 0,0-3-1 0 0,2-12 504 0 0,9-2 102 0 0,-10 17-681 0 0,0 1-1 0 0,0-1 1 0 0,0 1 0 0 0,0-1 0 0 0,0 1 0 0 0,0-1 0 0 0,0 1-1 0 0,0-1 1 0 0,-1 0 0 0 0,1 1 0 0 0,-1-1 0 0 0,1 0 0 0 0,-1 0 0 0 0,0 0-1 0 0,0-2 1 0 0,0 2-1 0 0,0 1 0 0 0,0-1 0 0 0,0 0 0 0 0,0 1 0 0 0,0-1 1 0 0,-1 0-1 0 0,1 1 0 0 0,-1-1 0 0 0,0 1 0 0 0,1-1 0 0 0,-1 1 0 0 0,0-1 0 0 0,0 1 0 0 0,0-1 0 0 0,0 1 0 0 0,0 0 0 0 0,0-1 0 0 0,0 1 0 0 0,0 0 0 0 0,0 0 0 0 0,-1 0 0 0 0,1 0 0 0 0,-1 0 0 0 0,1 0 0 0 0,0 0 0 0 0,-1 1 0 0 0,0-1 0 0 0,1 0 0 0 0,-1 1 1 0 0,1-1-1 0 0,-4 0 0 0 0,2 1 40 0 0,0 0 0 0 0,0 0 0 0 0,-1 1 0 0 0,1-1 1 0 0,0 0-1 0 0,0 1 0 0 0,0 0 0 0 0,0 0 1 0 0,0 0-1 0 0,0 0 0 0 0,0 0 0 0 0,1 1 0 0 0,-1-1 1 0 0,0 1-1 0 0,1 0 0 0 0,-1 0 0 0 0,1 0 1 0 0,0 0-1 0 0,-1 0 0 0 0,1 0 0 0 0,0 1 0 0 0,0-1 1 0 0,-2 5-1 0 0,-5 2 192 0 0,8-8-252 0 0,1-1 1 0 0,-1 1-1 0 0,0 0 1 0 0,1-1-1 0 0,-1 1 1 0 0,0 0-1 0 0,1-1 1 0 0,-1 1-1 0 0,1 0 1 0 0,-1 0-1 0 0,1-1 1 0 0,-1 1-1 0 0,1 0 1 0 0,0 0-1 0 0,-1 0 0 0 0,1 0 1 0 0,0 0-1 0 0,0 0 1 0 0,-1-1-1 0 0,1 3 1 0 0,-1 10 32 0 0,1 1 1 0 0,1 0-1 0 0,0-1 1 0 0,0 0-1 0 0,5 17 1 0 0,-5-23-35 0 0,1 0 1 0 0,0-1-1 0 0,0 1 1 0 0,1-1-1 0 0,0 0 1 0 0,0 0-1 0 0,1 0 1 0 0,-1 0-1 0 0,1 0 1 0 0,0 0-1 0 0,1-1 1 0 0,6 7-1 0 0,2-2-28 0 0,17 15-77 0 0,-28-24 79 0 0,0 0 1 0 0,1 1-1 0 0,-1-1 1 0 0,1 0-1 0 0,-1 0 1 0 0,1 0-1 0 0,-1-1 0 0 0,1 1 1 0 0,-1-1-1 0 0,1 1 1 0 0,5-1-1 0 0,14-4-93 0 0,-18 2 67 0 0,0 1-1 0 0,0 1 1 0 0,0-1 0 0 0,0 0-1 0 0,8 1 1 0 0,9 2-234 0 0,-16-1 114 0 0,0 0-1 0 0,0-1 1 0 0,0 1 0 0 0,1-1-1 0 0,9-2 1 0 0,-13 2 106 0 0,0-1 1 0 0,1 0-1 0 0,-1 0 0 0 0,0 0 1 0 0,0 0-1 0 0,0 0 1 0 0,0 0-1 0 0,0 0 0 0 0,0-1 1 0 0,0 1-1 0 0,0-1 0 0 0,-1 0 1 0 0,1 1-1 0 0,0-1 0 0 0,-1 0 1 0 0,1 0-1 0 0,0-3 1 0 0,21-35-649 0 0,-14 22-5 0 0,1 1-1 0 0,13-17 1 0 0,-20 30 594 0 0,-1 0 0 0 0,0 1 1 0 0,0-1-1 0 0,-1 0 0 0 0,1 0 1 0 0,-1 0-1 0 0,0 0 0 0 0,0-1 1 0 0,0 1-1 0 0,0 0 0 0 0,-1 0 1 0 0,1-1-1 0 0,-1 1 0 0 0,-1 0 1 0 0,0-9-1 0 0,1 14 110 0 0,0-1 1 0 0,0 1-1 0 0,0-1 0 0 0,-1 0 1 0 0,1 0-1 0 0,0 1 0 0 0,0-1 1 0 0,0 0-1 0 0,-1 1 0 0 0,1-1 1 0 0,0 0-1 0 0,0 1 0 0 0,-1-1 1 0 0,1 0-1 0 0,0 0 1 0 0,0 0-1 0 0,-1 1 0 0 0,1-1 1 0 0,0 0-1 0 0,-1 0 0 0 0,1 0 1 0 0,0 0-1 0 0,-1 0 0 0 0,1 1 1 0 0,0-1-1 0 0,-1 0 0 0 0,1 0 1 0 0,-1 0-1 0 0,1 0 0 0 0,0 0 1 0 0,-1 0-1 0 0,1 0 0 0 0,0 0 1 0 0,-1 0-1 0 0,1 0 0 0 0,0-1 1 0 0,-1 1-1 0 0,0 0 0 0 0,-17-4 428 0 0,16 2-298 0 0,-1 1-1 0 0,0-1 1 0 0,0 1-1 0 0,0 0 0 0 0,0 0 1 0 0,0 0-1 0 0,0 0 1 0 0,0 0-1 0 0,0 0 1 0 0,-6 1-1 0 0,7 0-55 0 0,1 0 1 0 0,-1 0-1 0 0,0 1 0 0 0,1-1 1 0 0,-1 1-1 0 0,1-1 0 0 0,-1 1 1 0 0,1-1-1 0 0,-1 1 1 0 0,1 0-1 0 0,0 0 0 0 0,-1 0 1 0 0,1 0-1 0 0,0 0 0 0 0,-1 0 1 0 0,1 0-1 0 0,0 1 0 0 0,0-1 1 0 0,0 0-1 0 0,0 0 0 0 0,0 1 1 0 0,1-1-1 0 0,-1 1 1 0 0,-1 2-1 0 0,-2 6 43 0 0,0-1 0 0 0,1 1 0 0 0,0 0 0 0 0,1 0 0 0 0,0 0 0 0 0,0 1-1 0 0,1-1 1 0 0,0 0 0 0 0,1 1 0 0 0,1-1 0 0 0,-1 1 0 0 0,1-1 0 0 0,1 0 0 0 0,0 0 0 0 0,1 1 0 0 0,0-1 0 0 0,0-1 0 0 0,1 1 0 0 0,6 12 0 0 0,-9-20-122 0 0,1 0 1 0 0,-1-1-1 0 0,0 1 1 0 0,1 0 0 0 0,-1 0-1 0 0,1-1 1 0 0,0 1-1 0 0,-1-1 1 0 0,1 0 0 0 0,0 1-1 0 0,0-1 1 0 0,0 0-1 0 0,0 0 1 0 0,0 0-1 0 0,0 0 1 0 0,0 0 0 0 0,1-1-1 0 0,-1 1 1 0 0,3 0-1 0 0,2-1-114 0 0,0 0 0 0 0,1 0 0 0 0,-1 0-1 0 0,11-2 1 0 0,-15 1 56 0 0,-1 1 0 0 0,0-1 0 0 0,0 0 0 0 0,-1 1 0 0 0,1-1 0 0 0,0 0 0 0 0,-1 0 0 0 0,1 0-1 0 0,-1 0 1 0 0,1 0 0 0 0,-1-1 0 0 0,1 1 0 0 0,-1 0 0 0 0,0-1 0 0 0,0 1 0 0 0,0-1 0 0 0,0 1 0 0 0,0-1-1 0 0,0 0 1 0 0,0 1 0 0 0,0-1 0 0 0,0-2 0 0 0,8-11-332 0 0,-9 15 387 0 0,6-6-177 0 0,-2 0 1 0 0,1-1-1 0 0,-1 1 1 0 0,0-1-1 0 0,0 0 0 0 0,0 0 1 0 0,4-14-1 0 0,-3 3 11 0 0,-1-1-1 0 0,-1 1 1 0 0,0-1-1 0 0,-1 0 1 0 0,-1 0 0 0 0,-1-19-1 0 0,-1 29 210 0 0,0-1 0 0 0,0 1 0 0 0,-1-1 0 0 0,0 1 0 0 0,0 0 0 0 0,-1-1 0 0 0,-1 1 0 0 0,0 0 0 0 0,0 1 0 0 0,0-1 0 0 0,-1 1 0 0 0,0 0 0 0 0,-12-14 0 0 0,16 21 12 0 0,0 0 1 0 0,0 0-1 0 0,0 0 1 0 0,0 0 0 0 0,0 0-1 0 0,0 0 1 0 0,0 0-1 0 0,0 1 1 0 0,-1-1-1 0 0,1 0 1 0 0,0 1 0 0 0,-1-1-1 0 0,1 1 1 0 0,0-1-1 0 0,-1 1 1 0 0,1-1-1 0 0,-1 1 1 0 0,1 0 0 0 0,0 0-1 0 0,-1 0 1 0 0,1 0-1 0 0,-1 0 1 0 0,-1 0 0 0 0,1 1 15 0 0,1 0 1 0 0,0-1 0 0 0,0 1 0 0 0,-1 0 0 0 0,1 0 0 0 0,0 0 0 0 0,0 0-1 0 0,0 0 1 0 0,0 0 0 0 0,0 0 0 0 0,0 0 0 0 0,0 0 0 0 0,1 0 0 0 0,-1 1-1 0 0,0-1 1 0 0,1 0 0 0 0,-1 0 0 0 0,1 1 0 0 0,-1-1 0 0 0,1 1 0 0 0,-1-1 0 0 0,1 0-1 0 0,0 3 1 0 0,-1 5 102 0 0,0-1 0 0 0,0 1 0 0 0,1-1 0 0 0,1 1-1 0 0,-1-1 1 0 0,4 13 0 0 0,15 49 225 0 0,-1-11-313 0 0,-16-51-97 0 0,3 14 48 0 0,1-1-1 0 0,8 22 0 0 0,-11-36-139 0 0,0-1-1 0 0,1 1 1 0 0,-1-1-1 0 0,1 0 1 0 0,0 0-1 0 0,1-1 1 0 0,0 1-1 0 0,0-1 1 0 0,0 0-1 0 0,9 8 1 0 0,-12-12-27 0 0,-1-1 1 0 0,0 1 0 0 0,0 0 0 0 0,1 0 0 0 0,-1-1 0 0 0,1 1-1 0 0,-1-1 1 0 0,0 1 0 0 0,1-1 0 0 0,-1 0 0 0 0,1 1 0 0 0,-1-1 0 0 0,1 0-1 0 0,-1 0 1 0 0,1 0 0 0 0,-1 0 0 0 0,1 0 0 0 0,-1-1 0 0 0,1 1-1 0 0,-1 0 1 0 0,1-1 0 0 0,-1 1 0 0 0,0-1 0 0 0,1 1 0 0 0,-1-1 0 0 0,0 0-1 0 0,1 1 1 0 0,-1-1 0 0 0,0 0 0 0 0,0 0 0 0 0,0 0 0 0 0,1 0-1 0 0,-1 0 1 0 0,0 0 0 0 0,0-1 0 0 0,-1 1 0 0 0,1 0 0 0 0,0 0-1 0 0,0-1 1 0 0,-1 1 0 0 0,2-2 0 0 0,3-12-338 0 0,-1 0-1 0 0,-1-1 1 0 0,0 0-1 0 0,-1 1 1 0 0,0-1 0 0 0,-1-18-1 0 0,1-3 100 0 0,-2 34 335 0 0,0-13-174 0 0,0 16 215 0 0,1-1-1 0 0,-1 1 1 0 0,0 0 0 0 0,0 0-1 0 0,0 0 1 0 0,0-1 0 0 0,0 1 0 0 0,0 0-1 0 0,0 0 1 0 0,0 0 0 0 0,0-1 0 0 0,0 1-1 0 0,0 0 1 0 0,0 0 0 0 0,0-1-1 0 0,0 1 1 0 0,0 0 0 0 0,0 0 0 0 0,-1 0-1 0 0,1-1 1 0 0,0 1 0 0 0,0 0-1 0 0,0 0 1 0 0,0 0 0 0 0,0-1 0 0 0,0 1-1 0 0,-1 0 1 0 0,1 0 0 0 0,0 0 0 0 0,0 0-1 0 0,0-1 1 0 0,0 1 0 0 0,-1 0-1 0 0,1 0 1 0 0,0 0 0 0 0,0 0 0 0 0,0 0-1 0 0,-1 0 1 0 0,1 0 0 0 0,0 0 0 0 0,0 0-1 0 0,-1 0 1 0 0,1 0 0 0 0,0 0-1 0 0,0 0 1 0 0,0 0 0 0 0,-1 0 0 0 0,1 0-1 0 0,-7 24 1686 0 0,6-19-1203 0 0,1 1 1 0 0,0 0-1 0 0,0 0 1 0 0,0-1-1 0 0,1 1 1 0 0,0 0-1 0 0,2 7 0 0 0,2 1-783 0 0,9 21 0 0 0,-11-30-90 0 0,-3-4 236 0 0,5 5-3813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1.557"/>
    </inkml:context>
    <inkml:brush xml:id="br0">
      <inkml:brushProperty name="width" value="0.05" units="cm"/>
      <inkml:brushProperty name="height" value="0.05" units="cm"/>
      <inkml:brushProperty name="color" value="#00A0D7"/>
    </inkml:brush>
  </inkml:definitions>
  <inkml:trace contextRef="#ctx0" brushRef="#br0">0 4 5695 0 0,'8'-1'214'0'0,"-2"0"26"0"0,0 0-1 0 0,0 1 1 0 0,0 0-1 0 0,0 0 0 0 0,0 0 1 0 0,0 1-1 0 0,0 0 1 0 0,0 0-1 0 0,7 3 0 0 0,7 2-81 0 0,-16-5-94 0 0,0 0 1 0 0,1 1-1 0 0,-1-1 0 0 0,0 1 1 0 0,0 0-1 0 0,-1 0 0 0 0,1 0 0 0 0,0 0 1 0 0,-1 1-1 0 0,1 0 0 0 0,2 2 1 0 0,-4-2 156 0 0,0-1 0 0 0,0 0 0 0 0,0 0 0 0 0,-1 0 0 0 0,1 1 0 0 0,-1-1 0 0 0,0 1 0 0 0,1-1 0 0 0,-1 1 0 0 0,1 4 0 0 0,-2-2 126 0 0,1 0 0 0 0,-1-1 0 0 0,0 1-1 0 0,-1 0 1 0 0,-1 8 0 0 0,-5 25 898 0 0,3-19-579 0 0,1 1 0 0 0,-1 25-1 0 0,4-42-626 0 0,0 0-1 0 0,0 1 1 0 0,0-1-1 0 0,0 0 1 0 0,1 1-1 0 0,0-1 1 0 0,0 0-1 0 0,0 0 1 0 0,0 1-1 0 0,0-1 1 0 0,0 0 0 0 0,1 0-1 0 0,0 0 1 0 0,-1-1-1 0 0,1 1 1 0 0,0 0-1 0 0,1-1 1 0 0,-1 1-1 0 0,0-1 1 0 0,1 1-1 0 0,-1-1 1 0 0,1 0-1 0 0,0 0 1 0 0,-1 0-1 0 0,1-1 1 0 0,0 1-1 0 0,4 1 1 0 0,-5-3-88 0 0,1 1 1 0 0,-1 0-1 0 0,0-1 1 0 0,1 0-1 0 0,-1 1 1 0 0,1-1-1 0 0,-1 0 1 0 0,1 0-1 0 0,-1-1 1 0 0,0 1-1 0 0,1 0 1 0 0,-1-1-1 0 0,0 1 1 0 0,4-2-1 0 0,-4 1-421 0 0,1 0 0 0 0,0 0 0 0 0,0 0 0 0 0,0-1 0 0 0,-1 1 0 0 0,1-1 0 0 0,-1 0 0 0 0,1 1 0 0 0,-1-1 0 0 0,0 0 0 0 0,4-4 0 0 0,8-18-4573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1.754"/>
    </inkml:context>
    <inkml:brush xml:id="br0">
      <inkml:brushProperty name="width" value="0.05" units="cm"/>
      <inkml:brushProperty name="height" value="0.05" units="cm"/>
      <inkml:brushProperty name="color" value="#00A0D7"/>
    </inkml:brush>
  </inkml:definitions>
  <inkml:trace contextRef="#ctx0" brushRef="#br0">40 21 5727 0 0,'-2'-5'230'0'0,"-4"-9"151"0"0,2 13 446 0 0,-2 8 1033 0 0,2 1-1170 0 0,1 1 0 0 0,0 0 1 0 0,0 0-1 0 0,0 1 0 0 0,1-1 1 0 0,1 0-1 0 0,-1 1 1 0 0,1 15-1 0 0,2-6-392 0 0,0 0 1 0 0,1-1-1 0 0,1 1 1 0 0,1-1-1 0 0,0 0 1 0 0,2 0-1 0 0,10 25 1 0 0,-12-35-343 0 0,1 1 1 0 0,0-1-1 0 0,0 1 1 0 0,1-2-1 0 0,0 1 1 0 0,0-1-1 0 0,12 11 1 0 0,-18-18 0 0 0,0 1 0 0 0,0-1 0 0 0,0 0 0 0 0,0 0 1 0 0,1 1-1 0 0,-1-1 0 0 0,0 0 0 0 0,0 0 0 0 0,1 0 0 0 0,-1 0 0 0 0,0 0 1 0 0,0 1-1 0 0,1-1 0 0 0,-1 0 0 0 0,0 0 0 0 0,0 0 0 0 0,1 0 0 0 0,-1 0 1 0 0,0 0-1 0 0,0 0 0 0 0,1 0 0 0 0,-1 0 0 0 0,0 0 0 0 0,1 0 1 0 0,-1 0-1 0 0,0 0 0 0 0,0 0 0 0 0,1 0 0 0 0,-1 0 0 0 0,0 0 0 0 0,0 0 1 0 0,1-1-1 0 0,-1 1 0 0 0,0 0 0 0 0,0 0 0 0 0,1 0 0 0 0,-1 0 0 0 0,0 0 1 0 0,0-1-1 0 0,0 1 0 0 0,1 0 0 0 0,-1 0 0 0 0,0-1 0 0 0,0 1 0 0 0,0 0 1 0 0,0 0-1 0 0,1 0 0 0 0,-1-1 0 0 0,0 1 0 0 0,0 0 0 0 0,0 0 0 0 0,0-1 1 0 0,0 1-1 0 0,0 0 0 0 0,0-1 0 0 0,0 1 0 0 0,0 0 0 0 0,0 0 0 0 0,0-1 1 0 0,0 1-1 0 0,0-1 0 0 0,0-21-1518 0 0,-1 18 1318 0 0,0-4-367 0 0,0 1 1 0 0,-1-1 0 0 0,0 1 0 0 0,0-1-1 0 0,-1 1 1 0 0,0 0 0 0 0,0 0 0 0 0,-5-7-1 0 0,6 9-68 0 0,-8-16-2218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1.957"/>
    </inkml:context>
    <inkml:brush xml:id="br0">
      <inkml:brushProperty name="width" value="0.05" units="cm"/>
      <inkml:brushProperty name="height" value="0.05" units="cm"/>
      <inkml:brushProperty name="color" value="#00A0D7"/>
    </inkml:brush>
  </inkml:definitions>
  <inkml:trace contextRef="#ctx0" brushRef="#br0">60 58 4143 0 0,'-49'-29'319'0'0,"39"22"323"0"0,13 5 1032 0 0,3 0-1182 0 0,-2-1-427 0 0,-1 1 0 0 0,1 0 0 0 0,-1 1 1 0 0,1-1-1 0 0,0 0 0 0 0,0 1 0 0 0,0 0 0 0 0,0 0 0 0 0,0 0 0 0 0,0 1 0 0 0,0-1 1 0 0,0 1-1 0 0,0 0 0 0 0,0 0 0 0 0,0 0 0 0 0,0 1 0 0 0,0-1 0 0 0,6 3 0 0 0,64 9 139 0 0,-57-9-207 0 0,-14-3 7 0 0,-1 0 1 0 0,0 0 0 0 0,0 1 0 0 0,1-1 0 0 0,-1 0 0 0 0,0 1 0 0 0,0 0 0 0 0,0 0 0 0 0,1 0 0 0 0,-1-1 0 0 0,0 2-1 0 0,0-1 1 0 0,-1 0 0 0 0,1 0 0 0 0,2 3 0 0 0,-3-4-1 0 0,-1 1 1 0 0,1-1-1 0 0,-1 0 0 0 0,1 1 0 0 0,0-1 1 0 0,-1 0-1 0 0,1 1 0 0 0,0-1 0 0 0,-1 0 1 0 0,1 0-1 0 0,0 0 0 0 0,-1 1 1 0 0,1-1-1 0 0,0 0 0 0 0,-1 0 0 0 0,1 0 1 0 0,0 0-1 0 0,-1 0 0 0 0,2 0 0 0 0,-2-1 32 0 0,1 1-1 0 0,-1 0 0 0 0,1 0 0 0 0,-1 0 0 0 0,1 0 0 0 0,-1 0 0 0 0,0 0 0 0 0,1 0 1 0 0,-1 0-1 0 0,1 0 0 0 0,-1 0 0 0 0,1 0 0 0 0,-1 0 0 0 0,0 1 0 0 0,1-1 0 0 0,-1 0 1 0 0,1 0-1 0 0,-1 0 0 0 0,0 1 0 0 0,1-1 0 0 0,-1 0 0 0 0,1 0 0 0 0,-1 1 1 0 0,0-1-1 0 0,1 0 0 0 0,-1 1 0 0 0,0-1 0 0 0,0 0 0 0 0,1 1 0 0 0,-1-1 0 0 0,0 0 1 0 0,0 1-1 0 0,0-1 0 0 0,1 1 0 0 0,-1-1 0 0 0,0 1 0 0 0,0-1 0 0 0,0 0 1 0 0,0 2-1 0 0,1 6 1129 0 0,-1 1 0 0 0,0-1 0 0 0,-1 1 0 0 0,-2 10 0 0 0,2-5-584 0 0,-2 25 0 0 0,3-25-456 0 0,0-10-157 0 0,0 0 1 0 0,0 1-1 0 0,1-1 1 0 0,-1 0-1 0 0,3 8 1 0 0,-1-4-264 0 0,3 5-905 0 0,-1-5-2709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2.413"/>
    </inkml:context>
    <inkml:brush xml:id="br0">
      <inkml:brushProperty name="width" value="0.05" units="cm"/>
      <inkml:brushProperty name="height" value="0.05" units="cm"/>
      <inkml:brushProperty name="color" value="#00A0D7"/>
    </inkml:brush>
  </inkml:definitions>
  <inkml:trace contextRef="#ctx0" brushRef="#br0">0 1 5727 0 0,'1'0'93'0'0,"0"0"0"0"0,-1 0 0 0 0,1 1 0 0 0,-1-1 0 0 0,1 0 0 0 0,0 1 0 0 0,-1-1 0 0 0,1 0 0 0 0,-1 1 0 0 0,1-1 0 0 0,-1 1 0 0 0,0-1-1 0 0,1 1 1 0 0,-1-1 0 0 0,1 1 0 0 0,-1-1 0 0 0,0 1 0 0 0,0-1 0 0 0,1 1 0 0 0,-1 0 0 0 0,0-1 0 0 0,0 1 0 0 0,1 0 0 0 0,-1-1 0 0 0,0 2 0 0 0,4 11 890 0 0,7 19 572 0 0,-10-28-1348 0 0,0 1 0 0 0,1-1 0 0 0,-1 1 0 0 0,1-1 0 0 0,0 0 0 0 0,0 0 0 0 0,0 0 0 0 0,6 8 0 0 0,2-1 465 0 0,-8-7-536 0 0,1-1 0 0 0,0 1 0 0 0,0-1 0 0 0,0 0 1 0 0,0 0-1 0 0,5 2 0 0 0,-7-4-125 0 0,0-1 1 0 0,0 1 0 0 0,0-1 0 0 0,1 1 0 0 0,-1-1-1 0 0,0 1 1 0 0,0-1 0 0 0,1 0 0 0 0,-1 0 0 0 0,0 0 0 0 0,1 0-1 0 0,-1 0 1 0 0,0 0 0 0 0,1 0 0 0 0,-1 0 0 0 0,0 0-1 0 0,1-1 1 0 0,-1 1 0 0 0,0-1 0 0 0,0 1 0 0 0,1-1-1 0 0,-1 1 1 0 0,0-1 0 0 0,0 1 0 0 0,1-2 0 0 0,2 0-11 0 0,-1 0 1 0 0,0 0 0 0 0,0-1-1 0 0,0 1 1 0 0,0-1 0 0 0,4-4-1 0 0,-7 6-1 0 0,1-1 0 0 0,0 1 0 0 0,-1 0 0 0 0,1-1 0 0 0,0 1 0 0 0,-1 0 0 0 0,0-1 0 0 0,1 1 0 0 0,-1 0 0 0 0,0-1 0 0 0,0 1 0 0 0,0-1 0 0 0,0 1 0 0 0,0 0 0 0 0,0-1 0 0 0,0 1-1 0 0,0-1 1 0 0,-1 1 0 0 0,1 0 0 0 0,-1-3 0 0 0,-2-6-39 0 0,3 9 38 0 0,0 0 1 0 0,-1-1-1 0 0,1 1 0 0 0,0 0 0 0 0,0 0 1 0 0,-1 0-1 0 0,1 0 0 0 0,-1 0 0 0 0,1 0 1 0 0,-1 0-1 0 0,1 0 0 0 0,-1 0 0 0 0,0 0 1 0 0,1 0-1 0 0,-1 0 0 0 0,0 1 0 0 0,0-1 1 0 0,0 0-1 0 0,0 0 0 0 0,1 1 1 0 0,-1-1-1 0 0,0 1 0 0 0,0-1 0 0 0,0 1 1 0 0,0-1-1 0 0,-1 1 0 0 0,-1-1 0 0 0,-2-3 58 0 0,-1-1-54 0 0,8 11-3 0 0,2-1-22 0 0,1 1 0 0 0,-1-1-1 0 0,1 0 1 0 0,5 5-1 0 0,12 12-201 0 0,-11-10 125 0 0,-9-10 85 0 0,0 0-1 0 0,0-1 1 0 0,0 2-1 0 0,-1-1 1 0 0,1 0 0 0 0,2 4-1 0 0,2 10-103 0 0,-5-13 85 0 0,0 0-1 0 0,0 0 1 0 0,0 0-1 0 0,0-1 1 0 0,1 1-1 0 0,-1 0 1 0 0,1 0-1 0 0,0-1 0 0 0,3 5 1 0 0,-5-7 28 0 0,0 0-1 0 0,1 0 1 0 0,-1 0-1 0 0,0 0 1 0 0,1 0 0 0 0,-1 0-1 0 0,0 0 1 0 0,0 0-1 0 0,1 0 1 0 0,-1 0 0 0 0,0 0-1 0 0,1 0 1 0 0,-1 0 0 0 0,0 0-1 0 0,0 0 1 0 0,1-1-1 0 0,-1 1 1 0 0,0 0 0 0 0,1 0-1 0 0,-1 0 1 0 0,0 0-1 0 0,0 0 1 0 0,0-1 0 0 0,1 1-1 0 0,-1 0 1 0 0,0 0-1 0 0,0 0 1 0 0,0-1 0 0 0,1 1-1 0 0,-1 0 1 0 0,0 0-1 0 0,0-1 1 0 0,0 1 0 0 0,0-1-1 0 0,8-12-249 0 0,-4 7 72 0 0,2-4 118 0 0,0 0-1 0 0,1 1 0 0 0,0 0 0 0 0,1 0 0 0 0,-1 0 1 0 0,2 1-1 0 0,-1 0 0 0 0,14-8 0 0 0,-21 15 71 0 0,1 0-1 0 0,-1 0 1 0 0,0 1-1 0 0,1-1 1 0 0,-1 1 0 0 0,1-1-1 0 0,-1 1 1 0 0,1-1-1 0 0,-1 1 1 0 0,1 0-1 0 0,-1 0 1 0 0,1 0-1 0 0,-1 0 1 0 0,1 0-1 0 0,-1 0 1 0 0,1 0-1 0 0,-1 0 1 0 0,1 1-1 0 0,-1-1 1 0 0,3 1 0 0 0,-2 0 0 0 0,0 0 0 0 0,-1 1 0 0 0,1-1 0 0 0,-1 0 1 0 0,1 1-1 0 0,-1-1 0 0 0,1 1 0 0 0,-1-1 1 0 0,0 1-1 0 0,0-1 0 0 0,1 1 0 0 0,-1 0 1 0 0,1 3-1 0 0,0 1 40 0 0,1 1 0 0 0,-1-1 0 0 0,0 1 0 0 0,-1 0 0 0 0,0 0 0 0 0,0-1 1 0 0,0 14-1 0 0,-3 7 147 0 0,1-13-106 0 0,0-1-1 0 0,1 1 1 0 0,1 0-1 0 0,4 26 1 0 0,-1-30-291 0 0,3-6-3430 0 0,-1-2-483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09:57:10.894"/>
    </inkml:context>
    <inkml:brush xml:id="br0">
      <inkml:brushProperty name="width" value="0.05" units="cm"/>
      <inkml:brushProperty name="height" value="0.05" units="cm"/>
      <inkml:brushProperty name="color" value="#00A0D7"/>
    </inkml:brush>
  </inkml:definitions>
  <inkml:trace contextRef="#ctx0" brushRef="#br0">0 36 4087 0 0,'20'-19'5088'0'0,"-16"17"-4532"0"0,0 0 0 0 0,0 0 0 0 0,0 0 0 0 0,7-2 0 0 0,9 0-4014 0 0,-14 4-192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2.597"/>
    </inkml:context>
    <inkml:brush xml:id="br0">
      <inkml:brushProperty name="width" value="0.05" units="cm"/>
      <inkml:brushProperty name="height" value="0.05" units="cm"/>
      <inkml:brushProperty name="color" value="#00A0D7"/>
    </inkml:brush>
  </inkml:definitions>
  <inkml:trace contextRef="#ctx0" brushRef="#br0">0 7 6271 0 0,'5'-3'560'0'0,"-4"2"-448"0"0,-2 1-112 0 0,2 0 0 0 0,2 0 608 0 0,-1 0 96 0 0,0 0 16 0 0,4-1 8 0 0,4 0-232 0 0,2 1-48 0 0,-1 1 0 0 0,4 1-8 0 0,-2 1-440 0 0,0-2-168 0 0,-3 3 8 0 0,0-2-2848 0 0,1 2-576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2.722"/>
    </inkml:context>
    <inkml:brush xml:id="br0">
      <inkml:brushProperty name="width" value="0.05" units="cm"/>
      <inkml:brushProperty name="height" value="0.05" units="cm"/>
      <inkml:brushProperty name="color" value="#00A0D7"/>
    </inkml:brush>
  </inkml:definitions>
  <inkml:trace contextRef="#ctx0" brushRef="#br0">17 1 2383 0 0,'-2'0'216'0'0,"0"0"-216"0"0,0 0 0 0 0,2 1 768 0 0,-3-1 120 0 0,1 1 16 0 0,-1 2 8 0 0,1-1 56 0 0,2 3 16 0 0,0 3 0 0 0,5-1 0 0 0,4 0-600 0 0,1-1-128 0 0,1-1-16 0 0,3-2-3112 0 0,3 0-616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3.073"/>
    </inkml:context>
    <inkml:brush xml:id="br0">
      <inkml:brushProperty name="width" value="0.05" units="cm"/>
      <inkml:brushProperty name="height" value="0.05" units="cm"/>
      <inkml:brushProperty name="color" value="#00A0D7"/>
    </inkml:brush>
  </inkml:definitions>
  <inkml:trace contextRef="#ctx0" brushRef="#br0">1 125 2759 0 0,'0'-2'-135'0'0,"-1"0"687"0"0,1-1 1 0 0,0 0-1 0 0,1 0 1 0 0,-1 1-1 0 0,0-1 1 0 0,1 0-1 0 0,0 1 0 0 0,-1-1 1 0 0,1 0-1 0 0,2-3 1 0 0,3-5 213 0 0,1 0 1 0 0,0 1 0 0 0,11-12-1 0 0,6-8 1393 0 0,-18 25-592 0 0,-7 13-258 0 0,0 2-973 0 0,-1 16-40 0 0,1 1-1 0 0,2-1 1 0 0,0 1 0 0 0,9 44 0 0 0,-7-62-353 0 0,0 7-1077 0 0,5 28-1 0 0,-8-40 742 0 0,-1 0 0 0 0,1 0-1 0 0,0 0 1 0 0,-1 0-1 0 0,0 0 1 0 0,0 0 0 0 0,0-1-1 0 0,0 1 1 0 0,-1 0 0 0 0,-2 4-1 0 0,-6 11-3933 0 0,9-17 3927 0 0,-4 6-2750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3.208"/>
    </inkml:context>
    <inkml:brush xml:id="br0">
      <inkml:brushProperty name="width" value="0.05" units="cm"/>
      <inkml:brushProperty name="height" value="0.05" units="cm"/>
      <inkml:brushProperty name="color" value="#00A0D7"/>
    </inkml:brush>
  </inkml:definitions>
  <inkml:trace contextRef="#ctx0" brushRef="#br0">2 26 3799 0 0,'-1'0'4392'0'0,"27"-2"-1839"0"0,-1 0 1 0 0,30-7-1 0 0,12-2-3126 0 0,-53 10-1453 0 0,-1 0 0 0 0,28 3 1 0 0,-29 0-1961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3.327"/>
    </inkml:context>
    <inkml:brush xml:id="br0">
      <inkml:brushProperty name="width" value="0.05" units="cm"/>
      <inkml:brushProperty name="height" value="0.05" units="cm"/>
      <inkml:brushProperty name="color" value="#00A0D7"/>
    </inkml:brush>
  </inkml:definitions>
  <inkml:trace contextRef="#ctx0" brushRef="#br0">1 3 4895 0 0,'6'0'432'0'0,"-6"-1"-344"0"0,1 0-88 0 0,-1 4 640 0 0,2-2 104 0 0,-4-2 24 0 0,2 4 8 0 0,-2 2-216 0 0,1 1-48 0 0,1-5 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4.035"/>
    </inkml:context>
    <inkml:brush xml:id="br0">
      <inkml:brushProperty name="width" value="0.05" units="cm"/>
      <inkml:brushProperty name="height" value="0.05" units="cm"/>
      <inkml:brushProperty name="color" value="#00A0D7"/>
    </inkml:brush>
  </inkml:definitions>
  <inkml:trace contextRef="#ctx0" brushRef="#br0">315 139 3423 0 0,'0'-3'47'0'0,"-1"1"-1"0"0,1-1 1 0 0,-1 1-1 0 0,0 0 1 0 0,0-1-1 0 0,0 1 1 0 0,0-1-1 0 0,0 1 1 0 0,0 0-1 0 0,-1 0 1 0 0,1 0-1 0 0,-3-3 0 0 0,-24-21 2396 0 0,13 14-1393 0 0,6 4-681 0 0,-1 0 0 0 0,0 0 1 0 0,0 1-1 0 0,-1 1 0 0 0,1 0 0 0 0,-1 0 0 0 0,-18-6 1 0 0,26 11-258 0 0,-1-1-1 0 0,0 1 1 0 0,0 0 0 0 0,0 1 0 0 0,0-1 0 0 0,0 1 0 0 0,0 0 0 0 0,0-1 0 0 0,0 2 0 0 0,-1-1 0 0 0,1 0-1 0 0,0 1 1 0 0,0 0 0 0 0,1 0 0 0 0,-1 0 0 0 0,0 1 0 0 0,0-1 0 0 0,0 1 0 0 0,1 0 0 0 0,-1 0 0 0 0,1 0-1 0 0,-1 0 1 0 0,1 0 0 0 0,0 1 0 0 0,0 0 0 0 0,-4 5 0 0 0,2-2 54 0 0,0 1 0 0 0,1 0 0 0 0,-1 0 0 0 0,2 1 0 0 0,-1-1 0 0 0,1 1-1 0 0,0 0 1 0 0,1 0 0 0 0,-2 9 0 0 0,-1 9 277 0 0,-1 39-1 0 0,4-38-354 0 0,1 1 1 0 0,2-1 0 0 0,0 1-1 0 0,10 44 1 0 0,-9-62-57 0 0,1 1 1 0 0,1-1-1 0 0,0 0 1 0 0,0 0-1 0 0,1 0 1 0 0,8 12-1 0 0,-9-16-22 0 0,0-1 0 0 0,1 1-1 0 0,-1-1 1 0 0,1 0 0 0 0,0 0-1 0 0,1-1 1 0 0,-1 0-1 0 0,1 0 1 0 0,0 0 0 0 0,12 5-1 0 0,-11-6-81 0 0,0 0-1 0 0,1-1 0 0 0,-1 0 0 0 0,1 0 1 0 0,0-1-1 0 0,0 0 0 0 0,-1 0 0 0 0,1-1 1 0 0,0 0-1 0 0,0 0 0 0 0,0-1 1 0 0,-1 0-1 0 0,1 0 0 0 0,0-1 0 0 0,10-4 1 0 0,-11 4-4 0 0,-1-1 1 0 0,1 0 0 0 0,-1 0-1 0 0,0-1 1 0 0,0 0 0 0 0,-1 0-1 0 0,1 0 1 0 0,-1-1 0 0 0,0 1-1 0 0,0-1 1 0 0,0 0 0 0 0,-1-1 0 0 0,1 1-1 0 0,-1-1 1 0 0,-1 0 0 0 0,1 0-1 0 0,3-10 1 0 0,-1 2-164 0 0,-2 0-1 0 0,0-1 1 0 0,3-25 0 0 0,-6 33 276 0 0,0 0 1 0 0,-1 0 0 0 0,0 0 0 0 0,0 0-1 0 0,-1 0 1 0 0,0 0 0 0 0,0 0-1 0 0,0 0 1 0 0,-1 1 0 0 0,-3-9 0 0 0,5 15-13 0 0,0 0 1 0 0,0-1-1 0 0,0 1 1 0 0,0-1-1 0 0,-1 1 1 0 0,1 0-1 0 0,0-1 1 0 0,0 1-1 0 0,0 0 1 0 0,-1-1-1 0 0,1 1 1 0 0,0 0-1 0 0,0-1 1 0 0,-1 1-1 0 0,1 0 1 0 0,0-1-1 0 0,0 1 1 0 0,-1 0-1 0 0,1 0 1 0 0,0 0-1 0 0,-1-1 1 0 0,1 1-1 0 0,0 0 1 0 0,-1 0-1 0 0,1 0 1 0 0,-1 0-1 0 0,1-1 1 0 0,0 1-1 0 0,-1 0 1 0 0,0 0 0 0 0,1 1 19 0 0,-1-1 0 0 0,0 0 0 0 0,1 1 0 0 0,-1-1 0 0 0,1 1 0 0 0,-1-1 0 0 0,1 1 0 0 0,-1-1 0 0 0,1 1 0 0 0,0 0 0 0 0,-1-1 0 0 0,1 1 0 0 0,0-1 0 0 0,-1 1 0 0 0,1 1 0 0 0,-8 27 697 0 0,7-13-633 0 0,1 0 0 0 0,1 0 0 0 0,0 1 1 0 0,1-1-1 0 0,1 0 0 0 0,1 0 0 0 0,6 20 0 0 0,4 0-1192 0 0,-13-33 963 0 0,0-1 0 0 0,0 1 1 0 0,1-1-1 0 0,-1 0 0 0 0,1 0 0 0 0,-1 0 0 0 0,1 0 0 0 0,0 0 0 0 0,0 0 0 0 0,0 0 0 0 0,0-1 0 0 0,2 3 0 0 0,-3-14-5348 0 0,-3 2 1746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4.161"/>
    </inkml:context>
    <inkml:brush xml:id="br0">
      <inkml:brushProperty name="width" value="0.05" units="cm"/>
      <inkml:brushProperty name="height" value="0.05" units="cm"/>
      <inkml:brushProperty name="color" value="#00A0D7"/>
    </inkml:brush>
  </inkml:definitions>
  <inkml:trace contextRef="#ctx0" brushRef="#br0">71 74 4895 0 0,'-49'-19'432'0'0,"35"12"-344"0"0,10 6-88 0 0,4 0 0 0 0,-1 1 528 0 0,0-3 88 0 0,0 2 24 0 0,3-2 0 0 0,1-1-408 0 0,4-2-72 0 0,2 2-24 0 0,5-1 0 0 0,6 0-136 0 0,1 2 0 0 0,-2-1 0 0 0,1 0 0 0 0,6 1-104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4.337"/>
    </inkml:context>
    <inkml:brush xml:id="br0">
      <inkml:brushProperty name="width" value="0.05" units="cm"/>
      <inkml:brushProperty name="height" value="0.05" units="cm"/>
      <inkml:brushProperty name="color" value="#00A0D7"/>
    </inkml:brush>
  </inkml:definitions>
  <inkml:trace contextRef="#ctx0" brushRef="#br0">0 3 6127 0 0,'2'-3'645'0'0,"2"4"2435"0"0,-2-1-2749 0 0,3 2 60 0 0,133 36 5594 0 0,-68-25-7213 0 0,-47-11-1320 0 0,24 1 0 0 0,-36-3-1864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4.521"/>
    </inkml:context>
    <inkml:brush xml:id="br0">
      <inkml:brushProperty name="width" value="0.05" units="cm"/>
      <inkml:brushProperty name="height" value="0.05" units="cm"/>
      <inkml:brushProperty name="color" value="#00A0D7"/>
    </inkml:brush>
  </inkml:definitions>
  <inkml:trace contextRef="#ctx0" brushRef="#br0">1 1 6647 0 0,'2'147'6874'0'0,"-1"76"-3949"0"0,-2-194-2717 0 0,0-7-43 0 0,0-1 0 0 0,1 0 0 0 0,2 0 0 0 0,6 38 0 0 0,0-41-242 0 0,-2-14-1362 0 0,-5-4 1203 0 0,-1-1 0 0 0,0 1 0 0 0,1 0 0 0 0,-1 0 0 0 0,1 0 0 0 0,-1 0-1 0 0,0 0 1 0 0,1-1 0 0 0,-1 1 0 0 0,1 0 0 0 0,-1 0 0 0 0,0-1 0 0 0,1 1 0 0 0,-1 0-1 0 0,0-1 1 0 0,1 1 0 0 0,-1 0 0 0 0,0-1 0 0 0,0 1 0 0 0,1-1 0 0 0,3-6-4514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4.667"/>
    </inkml:context>
    <inkml:brush xml:id="br0">
      <inkml:brushProperty name="width" value="0.05" units="cm"/>
      <inkml:brushProperty name="height" value="0.05" units="cm"/>
      <inkml:brushProperty name="color" value="#00A0D7"/>
    </inkml:brush>
  </inkml:definitions>
  <inkml:trace contextRef="#ctx0" brushRef="#br0">0 36 4831 0 0,'9'-4'432'0'0,"-8"1"-344"0"0,-4 2-88 0 0,5 1 0 0 0,1 0 600 0 0,-4 0 104 0 0,4-1 16 0 0,4-1 8 0 0,6-1-424 0 0,5-1-80 0 0,1 0-24 0 0,4 0 0 0 0,-1 0-200 0 0,-1 1 0 0 0,-1 1 64 0 0,-3 1-2488 0 0,-3 2-488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09:57:11.051"/>
    </inkml:context>
    <inkml:brush xml:id="br0">
      <inkml:brushProperty name="width" value="0.05" units="cm"/>
      <inkml:brushProperty name="height" value="0.05" units="cm"/>
      <inkml:brushProperty name="color" value="#00A0D7"/>
    </inkml:brush>
  </inkml:definitions>
  <inkml:trace contextRef="#ctx0" brushRef="#br0">1 27 5903 0 0,'2'-1'520'0'0,"-1"0"-416"0"0,0 0-104 0 0,1 1 0 0 0,-2-1 640 0 0,2 0 96 0 0,1 0 32 0 0,2-1 0 0 0,2 0-280 0 0,1-1-48 0 0,3 0-16 0 0,-1 0 0 0 0,0 1-352 0 0,-2 0-72 0 0,0 0 0 0 0,-1 2-3016 0 0,-1-1-600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4.974"/>
    </inkml:context>
    <inkml:brush xml:id="br0">
      <inkml:brushProperty name="width" value="0.05" units="cm"/>
      <inkml:brushProperty name="height" value="0.05" units="cm"/>
      <inkml:brushProperty name="color" value="#00A0D7"/>
    </inkml:brush>
  </inkml:definitions>
  <inkml:trace contextRef="#ctx0" brushRef="#br0">0 224 3767 0 0,'2'1'402'0'0,"0"-1"0"0"0,0 0 0 0 0,0 1 0 0 0,0-1-1 0 0,0 0 1 0 0,-1 0 0 0 0,1 0 0 0 0,0-1 0 0 0,0 1 0 0 0,2-1-1 0 0,25-4 273 0 0,-1-3-512 0 0,0-1 1 0 0,-1-2-1 0 0,0-1 1 0 0,46-27-1 0 0,9-5-1421 0 0,-80 43 1189 0 0,0 0 1 0 0,0 1-1 0 0,-1-1 0 0 0,1 0 1 0 0,0 1-1 0 0,0-1 1 0 0,0 1-1 0 0,0 0 0 0 0,0-1 1 0 0,3 1-1 0 0,-5 0 68 0 0,0 0 0 0 0,1 0 0 0 0,-1 0 1 0 0,0 1-1 0 0,1-1 0 0 0,-1 0 0 0 0,0 0 0 0 0,0 0 0 0 0,1 0 0 0 0,-1 0 1 0 0,0 1-1 0 0,1-1 0 0 0,-1 0 0 0 0,0 0 0 0 0,0 0 0 0 0,0 1 0 0 0,1-1 0 0 0,-1 0 1 0 0,0 0-1 0 0,0 1 0 0 0,0-1 0 0 0,0 0 0 0 0,1 1 0 0 0,-1-1 0 0 0,0 0 1 0 0,0 1 34 0 0,0 1 1 0 0,0-1 0 0 0,0 0-1 0 0,0 0 1 0 0,0 0-1 0 0,0 0 1 0 0,0 0 0 0 0,0 0-1 0 0,0 0 1 0 0,-1 0 0 0 0,0 1-1 0 0,-6 18 702 0 0,-6 16 1213 0 0,12-33-1738 0 0,1-1-1 0 0,-1 1 0 0 0,1-1 0 0 0,0 1 0 0 0,0 0 1 0 0,0-1-1 0 0,0 1 0 0 0,0-1 0 0 0,0 1 0 0 0,1-1 1 0 0,-1 1-1 0 0,2 2 0 0 0,-2-4-176 0 0,1 0 0 0 0,-1 0 0 0 0,1 0 0 0 0,-1 0-1 0 0,1 0 1 0 0,0-1 0 0 0,0 1 0 0 0,-1 0 0 0 0,1 0 0 0 0,0 0 0 0 0,0-1 0 0 0,0 1 0 0 0,0 0 0 0 0,0-1-1 0 0,0 1 1 0 0,0-1 0 0 0,0 1 0 0 0,0-1 0 0 0,0 0 0 0 0,1 1 0 0 0,-1-1 0 0 0,0 0 0 0 0,0 0 0 0 0,0 0-1 0 0,0 1 1 0 0,0-1 0 0 0,1-1 0 0 0,-1 1 0 0 0,0 0 0 0 0,0 0 0 0 0,0 0 0 0 0,2-1 0 0 0,2 0 79 0 0,0-1 1 0 0,-1 1-1 0 0,1-1 1 0 0,0 0-1 0 0,-1 0 1 0 0,5-4-1 0 0,-2 2-155 0 0,-1-1 0 0 0,0 0 0 0 0,0 0 0 0 0,0-1 0 0 0,-1 1 0 0 0,0-1 0 0 0,0-1 0 0 0,0 1 0 0 0,-1-1 0 0 0,0 1-1 0 0,0-1 1 0 0,2-8 0 0 0,-4 12 27 0 0,-1 0-1 0 0,0 0 1 0 0,0-1-1 0 0,0 1 1 0 0,-1 0-1 0 0,1 0 1 0 0,-1-1-1 0 0,0 1 1 0 0,1 0-1 0 0,-2-1 1 0 0,1 1-1 0 0,0 0 1 0 0,-1 0-1 0 0,1-1 1 0 0,-1 1-1 0 0,0 0 1 0 0,0 0-1 0 0,0 0 0 0 0,0 0 1 0 0,-1 0-1 0 0,1 0 1 0 0,-1 0-1 0 0,0 0 1 0 0,0 0-1 0 0,0 1 1 0 0,0-1-1 0 0,0 1 1 0 0,-1 0-1 0 0,1 0 1 0 0,-6-4-1 0 0,4 3 56 0 0,-1 1 0 0 0,0-1 0 0 0,0 1 0 0 0,0 0 0 0 0,-1 0 0 0 0,1 1-1 0 0,0 0 1 0 0,-1 0 0 0 0,1 0 0 0 0,-1 0 0 0 0,1 1 0 0 0,-10 0 0 0 0,10 1-70 0 0,0-1-1 0 0,0 1 1 0 0,0 0 0 0 0,1 0 0 0 0,-1 0-1 0 0,0 0 1 0 0,1 1 0 0 0,-1 0 0 0 0,1 0 0 0 0,0 0-1 0 0,-1 1 1 0 0,1-1 0 0 0,0 1 0 0 0,-6 6 0 0 0,2 2-3400 0 0,4 0-1208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5.067"/>
    </inkml:context>
    <inkml:brush xml:id="br0">
      <inkml:brushProperty name="width" value="0.05" units="cm"/>
      <inkml:brushProperty name="height" value="0.05" units="cm"/>
      <inkml:brushProperty name="color" value="#00A0D7"/>
    </inkml:brush>
  </inkml:definitions>
  <inkml:trace contextRef="#ctx0" brushRef="#br0">14 1 4543 0 0,'1'1'408'0'0,"-2"-1"-328"0"0,2 1-80 0 0,-2 2 944 0 0,0-1 176 0 0,-3 1 32 0 0,2-1 0 0 0,-4-1-832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9.444"/>
    </inkml:context>
    <inkml:brush xml:id="br0">
      <inkml:brushProperty name="width" value="0.05" units="cm"/>
      <inkml:brushProperty name="height" value="0.05" units="cm"/>
      <inkml:brushProperty name="color" value="#00A0D7"/>
    </inkml:brush>
  </inkml:definitions>
  <inkml:trace contextRef="#ctx0" brushRef="#br0">14 2 4055 0 0,'-10'-1'400'0'0,"6"0"-221"0"0,9 2 148 0 0,146 30 3337 0 0,-98-18-3114 0 0,-1-1-234 0 0,1-3 0 0 0,0-2 0 0 0,62 1 0 0 0,-99-10-1116 0 0,-18 1-653 0 0,-8-1-882 0 0,0 1-205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39.588"/>
    </inkml:context>
    <inkml:brush xml:id="br0">
      <inkml:brushProperty name="width" value="0.05" units="cm"/>
      <inkml:brushProperty name="height" value="0.05" units="cm"/>
      <inkml:brushProperty name="color" value="#00A0D7"/>
    </inkml:brush>
  </inkml:definitions>
  <inkml:trace contextRef="#ctx0" brushRef="#br0">113 1 3223 0 0,'-87'26'240'0'0,"65"-18"-192"0"0,21-7 97 0 0,1-1 0 0 0,-1 1-1 0 0,1 0 1 0 0,0 0 0 0 0,0 0 0 0 0,-1 0-1 0 0,1 0 1 0 0,0 0 0 0 0,0 0-1 0 0,0 0 1 0 0,0 0 0 0 0,0 0-1 0 0,0 0 1 0 0,0 2 0 0 0,1-1-2 0 0,6 94 1619 0 0,35 164 1 0 0,-42-258-1741 0 0,13 45 229 0 0,-13-44-247 0 0,1 0 1 0 0,0-1-1 0 0,0 1 1 0 0,1-1-1 0 0,-1 1 1 0 0,1-1-1 0 0,-1 1 1 0 0,1-1-1 0 0,0 0 1 0 0,0 0-1 0 0,0 1 1 0 0,0-1-1 0 0,0-1 1 0 0,3 3-1 0 0,-5-4-94 0 0,1 1-1 0 0,0-1 1 0 0,-1 0-1 0 0,1 0 1 0 0,0 0 0 0 0,0 0-1 0 0,0 1 1 0 0,-1-1-1 0 0,1 0 1 0 0,0-1 0 0 0,0 1-1 0 0,-1 0 1 0 0,1 0-1 0 0,0 0 1 0 0,0 0 0 0 0,-1 0-1 0 0,1-1 1 0 0,0 1-1 0 0,0 0 1 0 0,-1-1 0 0 0,1 1-1 0 0,0-1 1 0 0,-1 1-1 0 0,1 0 1 0 0,-1-1 0 0 0,1 1-1 0 0,0-1 1 0 0,-1 0-1 0 0,1 1 1 0 0,-1-1 0 0 0,0 1-1 0 0,1-1 1 0 0,-1 0-1 0 0,1 0 1 0 0,5-7-2725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0.178"/>
    </inkml:context>
    <inkml:brush xml:id="br0">
      <inkml:brushProperty name="width" value="0.05" units="cm"/>
      <inkml:brushProperty name="height" value="0.05" units="cm"/>
      <inkml:brushProperty name="color" value="#00A0D7"/>
    </inkml:brush>
  </inkml:definitions>
  <inkml:trace contextRef="#ctx0" brushRef="#br0">0 43 4543 0 0,'13'76'1047'0'0,"-12"-73"-717"0"0,-1 0 0 0 0,0 0 0 0 0,1 0 0 0 0,-1 0 0 0 0,-1 6 0 0 0,0 3-55 0 0,1 13 97 0 0,1 17 149 0 0,-1-39-428 0 0,1 1 1 0 0,-1-1 0 0 0,1 0-1 0 0,0 0 1 0 0,0 0-1 0 0,1 0 1 0 0,-1 0 0 0 0,0 0-1 0 0,1-1 1 0 0,3 6-1 0 0,-4-7-82 0 0,-1 0 0 0 0,1-1 0 0 0,-1 1-1 0 0,1-1 1 0 0,-1 1 0 0 0,1-1 0 0 0,0 1-1 0 0,-1-1 1 0 0,1 0 0 0 0,-1 1 0 0 0,1-1-1 0 0,0 0 1 0 0,-1 1 0 0 0,1-1 0 0 0,0 0 0 0 0,0 0-1 0 0,-1 0 1 0 0,1 0 0 0 0,0 1 0 0 0,0-1-1 0 0,-1 0 1 0 0,1 0 0 0 0,1-1 0 0 0,-1 1 16 0 0,1 0 0 0 0,-1-1 0 0 0,0 1 0 0 0,1-1-1 0 0,-1 0 1 0 0,0 0 0 0 0,1 1 0 0 0,-1-1 0 0 0,0 0 0 0 0,0 0 0 0 0,1-1 0 0 0,3-3 52 0 0,-1 1 0 0 0,-1-1 0 0 0,1 0 0 0 0,3-8-1 0 0,5-12-76 0 0,-1-1-1 0 0,-1-1 0 0 0,-1 0 1 0 0,8-46-1 0 0,-9 39-10 0 0,-3 21-1 0 0,-5 13 9 0 0,0 0 1 0 0,0 0 0 0 0,0 0 0 0 0,0 0 0 0 0,0 0 0 0 0,0 0 0 0 0,1 0 0 0 0,-1 0 0 0 0,0 0-1 0 0,0 0 1 0 0,0 0 0 0 0,0 0 0 0 0,0 0 0 0 0,1 0 0 0 0,-1 0 0 0 0,0 0 0 0 0,0 0 0 0 0,0 0-1 0 0,0 0 1 0 0,0 0 0 0 0,0 0 0 0 0,0 0 0 0 0,1 0 0 0 0,-1 0 0 0 0,0 1 0 0 0,0-1 0 0 0,0 0-1 0 0,0 0 1 0 0,0 0 0 0 0,0 0 0 0 0,0 0 0 0 0,0 0 0 0 0,0 0 0 0 0,0 1 0 0 0,0-1 0 0 0,0 0 0 0 0,0 0-1 0 0,0 0 1 0 0,0 0 0 0 0,1 0 0 0 0,-1 0 0 0 0,0 1 0 0 0,0-1 0 0 0,0 0 0 0 0,0 0 0 0 0,-1 0-1 0 0,6 29 8 0 0,-3-20 3 0 0,-1-3 1 0 0,2 15 152 0 0,11 34 1 0 0,-12-49-144 0 0,0-1 0 0 0,0 1 1 0 0,1-1-1 0 0,0 0 0 0 0,0 1 1 0 0,0-1-1 0 0,0-1 0 0 0,1 1 1 0 0,0 0-1 0 0,8 7 0 0 0,-10-11-20 0 0,-1 0 1 0 0,0 0-1 0 0,1 0 0 0 0,-1 0 0 0 0,1 0 0 0 0,-1 0 1 0 0,1 0-1 0 0,0-1 0 0 0,-1 1 0 0 0,1-1 0 0 0,0 1 0 0 0,-1-1 1 0 0,1 0-1 0 0,0 1 0 0 0,-1-1 0 0 0,1 0 0 0 0,0 0 0 0 0,0 0 1 0 0,2-1-1 0 0,-2 0-1 0 0,0 1 0 0 0,0-1 0 0 0,0 0 1 0 0,0 0-1 0 0,0 0 0 0 0,0-1 0 0 0,0 1 1 0 0,0 0-1 0 0,0-1 0 0 0,-1 1 0 0 0,1-1 0 0 0,2-3 1 0 0,1-1-24 0 0,-2 0 0 0 0,1 0 1 0 0,-1 0-1 0 0,0 0 0 0 0,0-1 0 0 0,-1 1 1 0 0,1-1-1 0 0,1-11 0 0 0,-2 4-139 0 0,1-23 0 0 0,-3 34 159 0 0,0-1 1 0 0,0 0-1 0 0,0 1 0 0 0,-1-1 0 0 0,1 0 0 0 0,-1 1 0 0 0,0-1 1 0 0,0 1-1 0 0,0-1 0 0 0,-1 1 0 0 0,-3-7 0 0 0,5 10 6 0 0,0 0 0 0 0,0 0 0 0 0,0 0 0 0 0,0 0 0 0 0,0 0 0 0 0,0 0 0 0 0,0-1 0 0 0,0 1 0 0 0,0 0 0 0 0,0 0 0 0 0,0 0 0 0 0,0 0 0 0 0,0 0 0 0 0,0 0 0 0 0,-1 0 0 0 0,1-1 0 0 0,0 1 0 0 0,0 0 0 0 0,0 0 0 0 0,0 0 0 0 0,0 0 0 0 0,0 0 0 0 0,0 0 0 0 0,-1 0 0 0 0,1 0 0 0 0,0 0 0 0 0,0 0 0 0 0,0 0 0 0 0,0 0 0 0 0,0 0 0 0 0,0 0 0 0 0,-1 0 0 0 0,1 0 0 0 0,0 0 0 0 0,0 0 0 0 0,0 0 0 0 0,0 0 0 0 0,0 0 0 0 0,-1 0 0 0 0,1 0 0 0 0,0 0 0 0 0,0 0 0 0 0,0 0 0 0 0,-2 7 84 0 0,4 12 64 0 0,1-12-126 0 0,-1-1 0 0 0,1 0 0 0 0,1 0-1 0 0,0 0 1 0 0,-1 0 0 0 0,2 0 0 0 0,-1-1-1 0 0,1 0 1 0 0,0 0 0 0 0,0 0 0 0 0,0 0 0 0 0,11 7-1 0 0,-14-11-31 0 0,1 1-1 0 0,-1 0 0 0 0,1-1 0 0 0,0 0 1 0 0,-1 0-1 0 0,1 0 0 0 0,0 0 1 0 0,0 0-1 0 0,-1 0 0 0 0,1 0 0 0 0,0-1 1 0 0,0 0-1 0 0,0 0 0 0 0,0 1 1 0 0,0-2-1 0 0,0 1 0 0 0,0 0 0 0 0,0-1 1 0 0,0 1-1 0 0,-1-1 0 0 0,1 0 1 0 0,0 0-1 0 0,0 0 0 0 0,-1 0 0 0 0,1 0 1 0 0,0-1-1 0 0,-1 1 0 0 0,1-1 1 0 0,-1 1-1 0 0,0-1 0 0 0,1 0 0 0 0,2-3 1 0 0,-4 2-17 0 0,0 1 0 0 0,0 0 1 0 0,0-1-1 0 0,0 1 0 0 0,0 0 0 0 0,0-1 1 0 0,0 1-1 0 0,-1-1 0 0 0,1 0 1 0 0,-1 1-1 0 0,0-1 0 0 0,0 1 1 0 0,0-1-1 0 0,0 1 0 0 0,0-1 0 0 0,-1 0 1 0 0,1 1-1 0 0,-1-1 0 0 0,-1-3 1 0 0,2 4 28 0 0,-1 0 0 0 0,0 0 1 0 0,0 0-1 0 0,0 0 0 0 0,0 0 1 0 0,0 0-1 0 0,0 0 1 0 0,-1 0-1 0 0,1 1 0 0 0,-3-3 1 0 0,3 3-5 0 0,1 0 0 0 0,-1 1 0 0 0,0-1 0 0 0,0 0 0 0 0,0 1 0 0 0,0-1 0 0 0,0 1 0 0 0,0 0 1 0 0,0-1-1 0 0,0 1 0 0 0,0 0 0 0 0,0-1 0 0 0,-1 1 0 0 0,1 0 0 0 0,0 0 0 0 0,0 0 0 0 0,0 0 0 0 0,0 0 0 0 0,0 0 0 0 0,0 0 1 0 0,-2 1-1 0 0,1 0 38 0 0,0 0 0 0 0,0 0 1 0 0,0 0-1 0 0,-1 1 1 0 0,1-1-1 0 0,0 0 0 0 0,0 1 1 0 0,1 0-1 0 0,-1 0 1 0 0,0-1-1 0 0,1 1 0 0 0,-1 0 1 0 0,1 0-1 0 0,-1 0 0 0 0,0 3 1 0 0,-3 3 120 0 0,1 1 0 0 0,-5 13-1 0 0,6-15-71 0 0,1 0 0 0 0,1 0 0 0 0,-1 1 0 0 0,1-1 0 0 0,1 0 0 0 0,-1 0 0 0 0,1 1 0 0 0,0-1 0 0 0,1 0 0 0 0,0 1 0 0 0,0-1 0 0 0,0 0 0 0 0,1 0 0 0 0,0 0 0 0 0,1 0 0 0 0,-1 0 0 0 0,5 6 0 0 0,-5-8-26 0 0,1 0 0 0 0,0-1 0 0 0,0 1-1 0 0,1-1 1 0 0,0 0 0 0 0,-1 0 0 0 0,1 0-1 0 0,0 0 1 0 0,1-1 0 0 0,-1 0 0 0 0,1 0-1 0 0,-1 0 1 0 0,1 0 0 0 0,0-1 0 0 0,0 0-1 0 0,0 0 1 0 0,0 0 0 0 0,0-1 0 0 0,1 1-1 0 0,-1-1 1 0 0,1 0 0 0 0,-1-1 0 0 0,7 1-1 0 0,-6-1-365 0 0,-1 0 0 0 0,1 0-1 0 0,0-1 1 0 0,-1 1 0 0 0,0-1-1 0 0,1 0 1 0 0,-1-1 0 0 0,1 1-1 0 0,-1-1 1 0 0,0 0 0 0 0,0 0-1 0 0,0-1 1 0 0,0 1 0 0 0,-1-1-1 0 0,1 0 1 0 0,7-7 0 0 0,-1-1-3809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1.371"/>
    </inkml:context>
    <inkml:brush xml:id="br0">
      <inkml:brushProperty name="width" value="0.05" units="cm"/>
      <inkml:brushProperty name="height" value="0.05" units="cm"/>
      <inkml:brushProperty name="color" value="#00A0D7"/>
    </inkml:brush>
  </inkml:definitions>
  <inkml:trace contextRef="#ctx0" brushRef="#br0">45 111 4175 0 0,'0'0'16'0'0,"0"0"0"0"0,0 0 0 0 0,0 0-1 0 0,0 0 1 0 0,0-1 0 0 0,0 1-1 0 0,0 0 1 0 0,0 0 0 0 0,0 0 0 0 0,0 0-1 0 0,0-1 1 0 0,0 1 0 0 0,0 0-1 0 0,0 0 1 0 0,0 0 0 0 0,0 0-1 0 0,0 0 1 0 0,0-1 0 0 0,0 1 0 0 0,0 0-1 0 0,-1 0 1 0 0,1 0 0 0 0,0 0-1 0 0,0 0 1 0 0,0 0 0 0 0,0 0 0 0 0,0-1-1 0 0,0 1 1 0 0,-1 0 0 0 0,1 0-1 0 0,0 0 1 0 0,0 0 0 0 0,0 0 0 0 0,0 0-1 0 0,0 0 1 0 0,-1 0 0 0 0,1 0-1 0 0,0 0 1 0 0,0 0 0 0 0,0 0 0 0 0,0 0-1 0 0,0 0 1 0 0,-1 0 0 0 0,1 0-1 0 0,0 0 1 0 0,0 0 0 0 0,-5 9 1011 0 0,-2 23 608 0 0,6-24-1573 0 0,-21 158 2431 0 0,21-151-2333 0 0,0-10-112 0 0,0 7 46 0 0,-1 0 0 0 0,2-1 0 0 0,0 1 0 0 0,0 0-1 0 0,1-1 1 0 0,0 1 0 0 0,4 14 0 0 0,-1-20-86 0 0,-2-5-3 0 0,2-13-1 0 0,0-19-8 0 0,-8-94-35 0 0,1-4-2 0 0,5 114 109 0 0,-2 15-65 0 0,1 0 1 0 0,-1 0-1 0 0,0 0 0 0 0,0 0 1 0 0,0-1-1 0 0,0 1 0 0 0,0 0 1 0 0,0 0-1 0 0,0 0 0 0 0,0 0 0 0 0,0 0 1 0 0,1 0-1 0 0,-1 0 0 0 0,0 0 1 0 0,0 0-1 0 0,0 0 0 0 0,0 0 1 0 0,0 0-1 0 0,0 0 0 0 0,1 0 1 0 0,-1 0-1 0 0,0 0 0 0 0,0 0 1 0 0,0 0-1 0 0,0 0 0 0 0,0 0 0 0 0,0 0 1 0 0,1 0-1 0 0,-1 0 0 0 0,0 0 1 0 0,0 0-1 0 0,0 0 0 0 0,0 0 1 0 0,0 0-1 0 0,0 0 0 0 0,0 0 1 0 0,0 0-1 0 0,1 1 0 0 0,-1-1 0 0 0,0 0 1 0 0,0 0-1 0 0,0 0 0 0 0,0 0 1 0 0,0 0-1 0 0,0 0 0 0 0,0 0 1 0 0,0 0-1 0 0,0 1 0 0 0,12 22 359 0 0,-9-18-314 0 0,10 27 390 0 0,-3-9-197 0 0,17 32-1 0 0,-24-50-240 0 0,0 1 1 0 0,1-1-1 0 0,-1 0 0 0 0,1 0 1 0 0,1-1-1 0 0,-1 1 0 0 0,1-1 1 0 0,-1 0-1 0 0,1 0 1 0 0,11 6-1 0 0,-14-9-28 0 0,0 0 1 0 0,0-1-1 0 0,1 1 0 0 0,-1-1 0 0 0,0 0 1 0 0,1 1-1 0 0,-1-1 0 0 0,0 0 0 0 0,1 0 1 0 0,-1-1-1 0 0,0 1 0 0 0,1 0 1 0 0,-1-1-1 0 0,0 1 0 0 0,0-1 0 0 0,0 0 1 0 0,1 0-1 0 0,-1 0 0 0 0,0 0 0 0 0,0 0 1 0 0,0 0-1 0 0,3-3 0 0 0,2-2-142 0 0,1 1-1 0 0,-2-2 1 0 0,1 1-1 0 0,8-11 0 0 0,-7 6 28 0 0,0-1 0 0 0,-1-1-1 0 0,0 1 1 0 0,0-1-1 0 0,-2-1 1 0 0,0 1 0 0 0,0-1-1 0 0,-1 0 1 0 0,-1 0 0 0 0,0 0-1 0 0,-1 0 1 0 0,1-18-1 0 0,0-59 552 0 0,-2 82-15 0 0,0 11 205 0 0,-1 17 134 0 0,-7 28-127 0 0,3 0 0 0 0,1 0 0 0 0,3 0 0 0 0,1-1-1 0 0,9 50 1 0 0,-10-92-595 0 0,1-1 0 0 0,0 1 0 0 0,0-1 0 0 0,0 1-1 0 0,1-1 1 0 0,-1 1 0 0 0,1-1 0 0 0,0 0 0 0 0,0 0 0 0 0,0 0-1 0 0,0 0 1 0 0,0 0 0 0 0,1 0 0 0 0,4 4 0 0 0,-6-6-16 0 0,1 0 1 0 0,-1-1-1 0 0,1 1 1 0 0,-1 0-1 0 0,1 0 1 0 0,0-1-1 0 0,-1 1 1 0 0,1-1-1 0 0,0 1 0 0 0,-1-1 1 0 0,1 0-1 0 0,0 0 1 0 0,0 1-1 0 0,-1-1 1 0 0,1 0-1 0 0,0-1 1 0 0,0 1-1 0 0,-1 0 1 0 0,1 0-1 0 0,0-1 1 0 0,0 1-1 0 0,-1-1 1 0 0,1 0-1 0 0,-1 1 1 0 0,1-1-1 0 0,-1 0 1 0 0,1 0-1 0 0,-1 0 1 0 0,1 0-1 0 0,-1 0 1 0 0,0 0-1 0 0,2-2 1 0 0,5-4-192 0 0,-1-1 1 0 0,-1 0-1 0 0,0 0 1 0 0,0 0 0 0 0,0 0-1 0 0,-1-1 1 0 0,0 0 0 0 0,6-16-1 0 0,-8 17 114 0 0,0-1-1 0 0,-1 0 1 0 0,0 1-1 0 0,0-1 1 0 0,0 0 0 0 0,-2 0-1 0 0,1 0 1 0 0,-1 0-1 0 0,0 0 1 0 0,-2-10-1 0 0,2 17 89 0 0,0 1-1 0 0,-1-1 0 0 0,1 0 1 0 0,-1 1-1 0 0,0-1 0 0 0,1 1 0 0 0,-1-1 1 0 0,0 1-1 0 0,0-1 0 0 0,0 1 1 0 0,0-1-1 0 0,0 1 0 0 0,0 0 1 0 0,-1-1-1 0 0,1 1 0 0 0,0 0 1 0 0,-1 0-1 0 0,-2-2 0 0 0,3 3 18 0 0,0-1 0 0 0,0 1-1 0 0,0 0 1 0 0,0-1 0 0 0,0 1 0 0 0,-1 0 0 0 0,1 0-1 0 0,0 0 1 0 0,0 0 0 0 0,0 0 0 0 0,-1 0-1 0 0,1 0 1 0 0,0 0 0 0 0,0 0 0 0 0,0 0 0 0 0,0 1-1 0 0,0-1 1 0 0,-1 0 0 0 0,1 1 0 0 0,0-1-1 0 0,0 1 1 0 0,0-1 0 0 0,0 1 0 0 0,0 0 0 0 0,0-1-1 0 0,0 1 1 0 0,0 0 0 0 0,0 1 0 0 0,-2 1 43 0 0,0 0 1 0 0,0 0-1 0 0,1 0 1 0 0,0 0-1 0 0,-1 1 1 0 0,1-1-1 0 0,0 1 1 0 0,1 0-1 0 0,-1-1 1 0 0,1 1-1 0 0,0 0 1 0 0,-1 0-1 0 0,2 0 1 0 0,-1 0-1 0 0,0 0 1 0 0,1 0-1 0 0,0 4 1 0 0,0-5-39 0 0,0 0 1 0 0,1 0 0 0 0,0 0 0 0 0,-1 0 0 0 0,1 0-1 0 0,0 0 1 0 0,0-1 0 0 0,1 1 0 0 0,-1 0 0 0 0,1-1 0 0 0,-1 1-1 0 0,1-1 1 0 0,0 1 0 0 0,0-1 0 0 0,0 0 0 0 0,0 0 0 0 0,0 1-1 0 0,0-2 1 0 0,1 1 0 0 0,-1 0 0 0 0,1 0 0 0 0,-1-1-1 0 0,5 3 1 0 0,-2-2-24 0 0,0 0 0 0 0,0-1 0 0 0,0 1 0 0 0,0-1 0 0 0,0 0 0 0 0,0 0 0 0 0,1-1 0 0 0,-1 1-1 0 0,0-1 1 0 0,0 0 0 0 0,7-1 0 0 0,-4-1-116 0 0,0 1 1 0 0,0-1-1 0 0,-1-1 0 0 0,1 1 0 0 0,-1-1 1 0 0,14-8-1 0 0,-10 4-200 0 0,-1 0 1 0 0,0 0-1 0 0,0-1 1 0 0,-1-1-1 0 0,0 1 1 0 0,0-1-1 0 0,-1-1 1 0 0,0 0-1 0 0,9-15 1 0 0,-14 19 265 0 0,0 0 1 0 0,0-1-1 0 0,-1 1 1 0 0,0 0 0 0 0,3-10-1 0 0,-5 13 60 0 0,1 1 0 0 0,-1 0 0 0 0,0-1 0 0 0,0 1 0 0 0,1-1 0 0 0,-2 1 0 0 0,1 0 0 0 0,0-1-1 0 0,0 1 1 0 0,-1 0 0 0 0,1-1 0 0 0,-1 1 0 0 0,0 0 0 0 0,0-1 0 0 0,0 1 0 0 0,0 0 0 0 0,0 0 0 0 0,-2-4 0 0 0,2 5 13 0 0,0 1 1 0 0,0-1-1 0 0,0 0 1 0 0,1 1-1 0 0,-1-1 1 0 0,0 0-1 0 0,0 1 1 0 0,0-1-1 0 0,0 1 1 0 0,0-1-1 0 0,0 1 1 0 0,0 0-1 0 0,0-1 1 0 0,0 1-1 0 0,0 0 1 0 0,0 0-1 0 0,-1 0 1 0 0,1 0-1 0 0,0 0 1 0 0,-2 0-1 0 0,1 0 64 0 0,-1 1-1 0 0,0 0 0 0 0,1 0 1 0 0,-1-1-1 0 0,1 2 1 0 0,-1-1-1 0 0,1 0 0 0 0,-4 2 1 0 0,0 2 184 0 0,-1 0 1 0 0,1 0 0 0 0,0 1-1 0 0,-9 11 1 0 0,10-11-119 0 0,0 0-1 0 0,1 1 1 0 0,-1 0-1 0 0,2 0 1 0 0,-1 0 0 0 0,1 0-1 0 0,0 1 1 0 0,0-1-1 0 0,-2 15 1 0 0,5-19-132 0 0,-1 0 0 0 0,1 0 1 0 0,0 0-1 0 0,0-1 0 0 0,0 1 0 0 0,0 0 0 0 0,1 0 0 0 0,-1 0 1 0 0,1 0-1 0 0,0-1 0 0 0,0 1 0 0 0,0 0 0 0 0,0-1 1 0 0,0 1-1 0 0,0 0 0 0 0,1-1 0 0 0,-1 0 0 0 0,1 1 0 0 0,0-1 1 0 0,0 0-1 0 0,0 0 0 0 0,0 0 0 0 0,0 0 0 0 0,0 0 1 0 0,0 0-1 0 0,1-1 0 0 0,-1 1 0 0 0,1-1 0 0 0,-1 1 0 0 0,4 0 1 0 0,0 0-100 0 0,-1 0 1 0 0,1-1 0 0 0,-1 0 0 0 0,1 0 0 0 0,-1 0 0 0 0,1-1 0 0 0,0 0 0 0 0,-1 0-1 0 0,1 0 1 0 0,-1 0 0 0 0,1-1 0 0 0,-1 0 0 0 0,1-1 0 0 0,-1 1 0 0 0,1-1 0 0 0,-1 0-1 0 0,6-3 1 0 0,-3 1-354 0 0,1 0 1 0 0,-1-1-1 0 0,0 0 0 0 0,-1 0 0 0 0,1-1 0 0 0,-1 0 0 0 0,0-1 0 0 0,0 1 0 0 0,7-12 0 0 0,-11 14 262 0 0,0-1-1 0 0,0 0 0 0 0,-1 0 1 0 0,0 0-1 0 0,0 0 0 0 0,-1 0 1 0 0,1 0-1 0 0,0-7 0 0 0,-2 10 177 0 0,1-1 1 0 0,-1 1-1 0 0,1 0 0 0 0,-1-1 0 0 0,0 1 0 0 0,0-1 0 0 0,0 1 0 0 0,-1 0 0 0 0,1-1 1 0 0,-1 1-1 0 0,1 0 0 0 0,-1-1 0 0 0,0 1 0 0 0,0 0 0 0 0,0 0 0 0 0,0-1 0 0 0,0 1 1 0 0,0 0-1 0 0,0 0 0 0 0,-3-2 0 0 0,3 3 25 0 0,1 1 0 0 0,-1-1 0 0 0,0 1 0 0 0,0-1 0 0 0,0 1 0 0 0,0 0 0 0 0,0-1-1 0 0,0 1 1 0 0,0 0 0 0 0,0-1 0 0 0,0 1 0 0 0,0 0 0 0 0,0 0 0 0 0,0 0 0 0 0,0 0 0 0 0,0 0 0 0 0,0 0 0 0 0,0 0 0 0 0,0 1 0 0 0,0-1-1 0 0,0 0 1 0 0,0 0 0 0 0,0 1 0 0 0,0-1 0 0 0,0 1 0 0 0,0-1 0 0 0,1 1 0 0 0,-1-1 0 0 0,0 1 0 0 0,-1 0 0 0 0,-1 2 116 0 0,0-1 0 0 0,1 0 1 0 0,-1 1-1 0 0,0 0 0 0 0,1-1 0 0 0,0 1 1 0 0,-2 3-1 0 0,1-1 48 0 0,1 1 0 0 0,0-1 0 0 0,0 0 0 0 0,0 0 0 0 0,1 1 0 0 0,-1-1 1 0 0,1 1-1 0 0,1-1 0 0 0,-1 1 0 0 0,1 8 0 0 0,1 8 321 0 0,6 29 1 0 0,-4-28-369 0 0,13 57-18 0 0,0 8 28 0 0,-14-73-147 0 0,-1-1-1 0 0,-1 1 1 0 0,0-1 0 0 0,-3 18-1 0 0,-4 13 7 0 0,-2 0-1 0 0,-28 82 0 0 0,37-127-20 0 0,0 0-1 0 0,0 1 1 0 0,0-1-1 0 0,0 0 0 0 0,0 0 1 0 0,0 0-1 0 0,0 0 1 0 0,0 0-1 0 0,0 1 0 0 0,0-1 1 0 0,0 0-1 0 0,0 0 1 0 0,0 0-1 0 0,0 0 1 0 0,0 0-1 0 0,-1 0 0 0 0,1 1 1 0 0,0-1-1 0 0,0 0 1 0 0,0 0-1 0 0,0 0 0 0 0,0 0 1 0 0,0 0-1 0 0,0 0 1 0 0,0 0-1 0 0,-1 0 1 0 0,1 0-1 0 0,0 0 0 0 0,0 0 1 0 0,0 1-1 0 0,0-1 1 0 0,0 0-1 0 0,-1 0 0 0 0,1 0 1 0 0,0 0-1 0 0,0 0 1 0 0,0 0-1 0 0,0 0 1 0 0,0 0-1 0 0,0 0 0 0 0,-1 0 1 0 0,1 0-1 0 0,0 0 1 0 0,0 0-1 0 0,0 0 0 0 0,0-1 1 0 0,0 1-1 0 0,-1 0 1 0 0,1 0-1 0 0,-5-8 50 0 0,-2-13 54 0 0,-3-34-44 0 0,-15-70 17 0 0,25 122-86 0 0,-1 0-1 0 0,0 0 0 0 0,1 0 1 0 0,-1 0-1 0 0,1 0 0 0 0,0 0 1 0 0,0 0-1 0 0,0 0 0 0 0,1 0 0 0 0,-1 0 1 0 0,1 0-1 0 0,0 0 0 0 0,-1 0 1 0 0,1 1-1 0 0,1-1 0 0 0,-1 0 1 0 0,0 0-1 0 0,1 1 0 0 0,-1-1 1 0 0,1 1-1 0 0,0-1 0 0 0,-1 1 1 0 0,1-1-1 0 0,1 1 0 0 0,-1 0 1 0 0,0 0-1 0 0,0 0 0 0 0,1 1 1 0 0,-1-1-1 0 0,4-1 0 0 0,12-8-523 0 0,0 1-1 0 0,1 1 1 0 0,22-7 0 0 0,28-4-4328 0 0,-38 15 1203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2.948"/>
    </inkml:context>
    <inkml:brush xml:id="br0">
      <inkml:brushProperty name="width" value="0.05" units="cm"/>
      <inkml:brushProperty name="height" value="0.05" units="cm"/>
      <inkml:brushProperty name="color" value="#00A0D7"/>
    </inkml:brush>
  </inkml:definitions>
  <inkml:trace contextRef="#ctx0" brushRef="#br0">18 102 4975 0 0,'-4'16'162'0'0,"0"-3"459"0"0,1 0-1 0 0,1 0 0 0 0,0 1 1 0 0,-1 26-1 0 0,3-29-464 0 0,1 0-1 0 0,0 0 0 0 0,1 0 0 0 0,0 0 0 0 0,1-1 0 0 0,0 1 0 0 0,5 10 1 0 0,-7-19-134 0 0,0 1 0 0 0,0-1 0 0 0,0 0 0 0 0,0 0 0 0 0,0 0 0 0 0,1 0 0 0 0,0 0 0 0 0,-1 0 0 0 0,1 0 0 0 0,0 0 0 0 0,0 0 1 0 0,0-1-1 0 0,0 1 0 0 0,0-1 0 0 0,0 0 0 0 0,0 1 0 0 0,0-1 0 0 0,0 0 0 0 0,1 0 0 0 0,-1-1 0 0 0,1 1 0 0 0,-1 0 0 0 0,0-1 0 0 0,1 1 0 0 0,-1-1 0 0 0,1 0 1 0 0,-1 0-1 0 0,1 0 0 0 0,-1 0 0 0 0,1 0 0 0 0,-1-1 0 0 0,1 1 0 0 0,-1-1 0 0 0,1 1 0 0 0,-1-1 0 0 0,0 0 0 0 0,3-1 0 0 0,4-2 1 0 0,-1 0 0 0 0,0 0 0 0 0,0-1 0 0 0,0 0 0 0 0,0-1 0 0 0,-1 1-1 0 0,0-1 1 0 0,0-1 0 0 0,-1 1 0 0 0,0-1 0 0 0,0-1 0 0 0,0 1 0 0 0,-1-1-1 0 0,0 0 1 0 0,-1 0 0 0 0,1 0 0 0 0,-2 0 0 0 0,1-1 0 0 0,-1 0 0 0 0,0 0-1 0 0,-1 0 1 0 0,0 0 0 0 0,-1 0 0 0 0,0 0 0 0 0,0-1 0 0 0,-1-8 0 0 0,-1 12 17 0 0,0 0 0 0 0,0 0 0 0 0,-1 0 0 0 0,0 1 0 0 0,0-1 0 0 0,0 0 0 0 0,-1 1 0 0 0,0 0 0 0 0,0 0 0 0 0,0 0 0 0 0,-1 0 0 0 0,-4-5 0 0 0,4 4 42 0 0,-1 1 0 0 0,0 0-1 0 0,0 1 1 0 0,-1-1 0 0 0,1 1 0 0 0,-1 0 0 0 0,0 0 0 0 0,0 0 0 0 0,0 1 0 0 0,-8-3 0 0 0,7 4 19 0 0,1 0 0 0 0,-1 1 0 0 0,-12-2 0 0 0,17 3-93 0 0,0 0-1 0 0,1 0 1 0 0,-1 0 0 0 0,1 0 0 0 0,-1 0 0 0 0,0 0 0 0 0,1 1-1 0 0,-1-1 1 0 0,1 0 0 0 0,-1 1 0 0 0,1-1 0 0 0,-1 1 0 0 0,1 0-1 0 0,-1-1 1 0 0,1 1 0 0 0,-1 0 0 0 0,1 0 0 0 0,0 0 0 0 0,0 0-1 0 0,-1 0 1 0 0,1 0 0 0 0,-2 2 0 0 0,3-2-52 0 0,0 1 0 0 0,-1-1-1 0 0,1 0 1 0 0,0 1 0 0 0,-1-1 0 0 0,1 0 0 0 0,0 1-1 0 0,0-1 1 0 0,0 1 0 0 0,0-1 0 0 0,1 0 0 0 0,-1 1-1 0 0,0-1 1 0 0,0 0 0 0 0,1 1 0 0 0,-1-1 0 0 0,1 0-1 0 0,-1 0 1 0 0,1 1 0 0 0,0-1 0 0 0,-1 0 0 0 0,1 0-1 0 0,0 0 1 0 0,0 0 0 0 0,0 0 0 0 0,1 2 0 0 0,2 1-881 0 0,0 0 1 0 0,1 1-1 0 0,-1-1 1 0 0,10 5-1 0 0,0 0-2170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3.108"/>
    </inkml:context>
    <inkml:brush xml:id="br0">
      <inkml:brushProperty name="width" value="0.05" units="cm"/>
      <inkml:brushProperty name="height" value="0.05" units="cm"/>
      <inkml:brushProperty name="color" value="#00A0D7"/>
    </inkml:brush>
  </inkml:definitions>
  <inkml:trace contextRef="#ctx0" brushRef="#br0">41 1 3423 0 0,'1'0'72'0'0,"0"1"-1"0"0,0-1 1 0 0,0 1-1 0 0,0-1 0 0 0,0 1 1 0 0,0 0-1 0 0,0-1 0 0 0,0 1 1 0 0,0 0-1 0 0,0 0 0 0 0,-1 0 1 0 0,1 0-1 0 0,0-1 0 0 0,-1 1 1 0 0,1 0-1 0 0,-1 0 1 0 0,1 0-1 0 0,-1 0 0 0 0,1 1 1 0 0,-1-1-1 0 0,0 0 0 0 0,1 0 1 0 0,-1 0-1 0 0,0 0 0 0 0,0 0 1 0 0,0 0-1 0 0,0 0 0 0 0,0 2 1 0 0,-1 2 497 0 0,0 0 0 0 0,0-1 0 0 0,-1 1 0 0 0,0-1 0 0 0,-3 8 0 0 0,-5 10-518 0 0,4-3 395 0 0,0-1 141 0 0,0-1 0 0 0,2 1 0 0 0,-5 29-1 0 0,8-36-427 0 0,-2 13 309 0 0,3-24-519 0 0,0 1 0 0 0,0 0-1 0 0,0 0 1 0 0,0 0 0 0 0,0 0 0 0 0,0 0-1 0 0,0 0 1 0 0,1 0 0 0 0,-1 0-1 0 0,0 0 1 0 0,0 0 0 0 0,1-1-1 0 0,-1 1 1 0 0,1 0 0 0 0,-1 0-1 0 0,1 0 1 0 0,-1-1 0 0 0,2 2-1 0 0,1-1-2749 0 0,4-1-906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3.456"/>
    </inkml:context>
    <inkml:brush xml:id="br0">
      <inkml:brushProperty name="width" value="0.05" units="cm"/>
      <inkml:brushProperty name="height" value="0.05" units="cm"/>
      <inkml:brushProperty name="color" value="#00A0D7"/>
    </inkml:brush>
  </inkml:definitions>
  <inkml:trace contextRef="#ctx0" brushRef="#br0">19 95 5351 0 0,'0'3'127'0'0,"0"0"0"0"0,0-1 0 0 0,0 1 0 0 0,0 0 0 0 0,0 0 0 0 0,-1 0-1 0 0,1-1 1 0 0,-1 1 0 0 0,0 0 0 0 0,-2 4 0 0 0,-4 20 1673 0 0,5 0-1018 0 0,0-7-19 0 0,1 29-1 0 0,1-43-650 0 0,1 1 0 0 0,-1-1 0 0 0,2 1 1 0 0,-1-1-1 0 0,1 1 0 0 0,0-1 0 0 0,0 0 0 0 0,5 9 0 0 0,-7-14-91 0 0,1 1 1 0 0,0-1-1 0 0,0 1 0 0 0,0-1 0 0 0,0 1 0 0 0,1-1 0 0 0,-1 0 0 0 0,0 1 1 0 0,1-1-1 0 0,-1 0 0 0 0,1 0 0 0 0,-1 0 0 0 0,1 0 0 0 0,-1 0 0 0 0,1 0 1 0 0,0-1-1 0 0,-1 1 0 0 0,3 0 0 0 0,-1 0-8 0 0,0-1 0 0 0,-1 0 1 0 0,1 0-1 0 0,0 0 0 0 0,-1 0 0 0 0,1 0 0 0 0,0-1 0 0 0,-1 1 1 0 0,1-1-1 0 0,-1 0 0 0 0,4-1 0 0 0,1-1-19 0 0,0-1 0 0 0,-1 1-1 0 0,1-1 1 0 0,-1-1-1 0 0,0 1 1 0 0,0-1 0 0 0,-1 0-1 0 0,6-6 1 0 0,-3 2-28 0 0,0-1 0 0 0,-1 0 0 0 0,0 0 0 0 0,-1-1 0 0 0,0 0 0 0 0,0 0 0 0 0,-1-1 0 0 0,-1 1 0 0 0,4-14 0 0 0,-6 18 60 0 0,-1 0 0 0 0,0 0-1 0 0,-1 0 1 0 0,1 0-1 0 0,-1 0 1 0 0,-1 0 0 0 0,1 0-1 0 0,-1 0 1 0 0,0 0-1 0 0,-1 0 1 0 0,0 1 0 0 0,0-1-1 0 0,0 0 1 0 0,-1 1-1 0 0,0-1 1 0 0,0 1 0 0 0,-7-10-1 0 0,8 13 42 0 0,0 0 0 0 0,-1 0 0 0 0,1 0 0 0 0,-1 0 0 0 0,0 0 0 0 0,0 1 0 0 0,0-1 0 0 0,0 1 0 0 0,0 0 0 0 0,0 0 0 0 0,-1 0 0 0 0,1 0 0 0 0,-1 1 0 0 0,1-1 0 0 0,-1 1 0 0 0,0 0 0 0 0,1 0-1 0 0,-1 0 1 0 0,0 1 0 0 0,0-1 0 0 0,0 1 0 0 0,1 0 0 0 0,-1 0 0 0 0,0 0 0 0 0,0 1 0 0 0,0-1 0 0 0,0 1 0 0 0,1 0 0 0 0,-1 0 0 0 0,0 0 0 0 0,1 1 0 0 0,-1-1 0 0 0,1 1 0 0 0,-1 0 0 0 0,1 0 0 0 0,-4 3 0 0 0,3-2-70 0 0,-1 0 1 0 0,1 1 0 0 0,1 0-1 0 0,-1 0 1 0 0,0 0 0 0 0,1 0-1 0 0,0 0 1 0 0,0 1 0 0 0,0-1 0 0 0,0 1-1 0 0,-3 8 1 0 0,6-10-252 0 0,-1 0 0 0 0,0 0-1 0 0,1 0 1 0 0,-1 0 0 0 0,1 1 0 0 0,0-1 0 0 0,0 0-1 0 0,0 0 1 0 0,0 0 0 0 0,1 0 0 0 0,-1 0 0 0 0,1 0-1 0 0,0 0 1 0 0,0 0 0 0 0,0 0 0 0 0,0 0 0 0 0,0 0-1 0 0,1 0 1 0 0,-1-1 0 0 0,1 1 0 0 0,3 4 0 0 0,13 11-3788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3.551"/>
    </inkml:context>
    <inkml:brush xml:id="br0">
      <inkml:brushProperty name="width" value="0.05" units="cm"/>
      <inkml:brushProperty name="height" value="0.05" units="cm"/>
      <inkml:brushProperty name="color" value="#00A0D7"/>
    </inkml:brush>
  </inkml:definitions>
  <inkml:trace contextRef="#ctx0" brushRef="#br0">0 60 3423 0 0,'30'1'304'0'0,"-23"-2"-240"0"0,-6 1-64 0 0,0 0 848 0 0,-3-3 160 0 0,1 0 32 0 0,0-2 8 0 0,-2-3-776 0 0,-1-2-152 0 0,0-1-32 0 0,1 0-2264 0 0,-2 3-456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09:58:02.775"/>
    </inkml:context>
    <inkml:brush xml:id="br0">
      <inkml:brushProperty name="width" value="0.05" units="cm"/>
      <inkml:brushProperty name="height" value="0.05" units="cm"/>
      <inkml:brushProperty name="color" value="#00A0D7"/>
    </inkml:brush>
  </inkml:definitions>
  <inkml:trace contextRef="#ctx0" brushRef="#br0">52 0 7399 0 0,'0'2'656'0'0,"-3"2"-528"0"0,-1 0-128 0 0,1 0 0 0 0,2-2 712 0 0,1 0 120 0 0,-2 1 16 0 0,-2 5 8 0 0,-1 2-192 0 0,-2 2-40 0 0,0 2-8 0 0,2 0 0 0 0,0 1-488 0 0,2-2-128 0 0,1-3 0 0 0,1-1-3744 0 0,2 1-768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5.130"/>
    </inkml:context>
    <inkml:brush xml:id="br0">
      <inkml:brushProperty name="width" value="0.05" units="cm"/>
      <inkml:brushProperty name="height" value="0.05" units="cm"/>
      <inkml:brushProperty name="color" value="#00A0D7"/>
    </inkml:brush>
  </inkml:definitions>
  <inkml:trace contextRef="#ctx0" brushRef="#br0">33 7 4255 0 0,'-14'8'365'0'0,"13"-7"-350"0"0,-1 0 0 0 0,0-1-1 0 0,0 1 1 0 0,0 0 0 0 0,1 1 0 0 0,-1-1-1 0 0,0 0 1 0 0,1 0 0 0 0,-3 3-1 0 0,4-4 30 0 0,0 1 0 0 0,0-1 0 0 0,1 0 0 0 0,-1 1 0 0 0,0-1 0 0 0,0 0 0 0 0,0 1 0 0 0,0-1 0 0 0,0 0 0 0 0,0 0 0 0 0,0 1 0 0 0,1-1 0 0 0,-1 0 0 0 0,0 1 0 0 0,0-1 0 0 0,0 0 0 0 0,1 0 0 0 0,-1 0 0 0 0,0 1 0 0 0,0-1 0 0 0,1 0 0 0 0,-1 0 0 0 0,0 0 0 0 0,0 0 0 0 0,1 1 0 0 0,-1-1 0 0 0,0 0 0 0 0,1 0 0 0 0,-1 0 0 0 0,0 0 0 0 0,1 0 0 0 0,-1 0 0 0 0,0 0 0 0 0,1 0 0 0 0,15 3 838 0 0,-11-2-432 0 0,44 8 971 0 0,1-3 0 0 0,65 1 0 0 0,-80-7-1472 0 0,0-1 0 0 0,56-11 0 0 0,-89 12-75 0 0,0 0-1 0 0,-1-1 1 0 0,1 1 0 0 0,0-1 0 0 0,-1 1 0 0 0,1-1 0 0 0,-1 0-1 0 0,1 0 1 0 0,-1 1 0 0 0,1-1 0 0 0,-1 0 0 0 0,1 0 0 0 0,-1-1 0 0 0,0 1-1 0 0,0 0 1 0 0,2-3 0 0 0,-3 4 59 0 0,1 0 0 0 0,-1-1 0 0 0,0 1 1 0 0,0-1-1 0 0,0 1 0 0 0,0-1 0 0 0,0 1 0 0 0,0-1 0 0 0,0 1 0 0 0,1 0 1 0 0,-1-1-1 0 0,-1 1 0 0 0,1-1 0 0 0,0 1 0 0 0,0-1 0 0 0,0 1 0 0 0,0-1 1 0 0,0 1-1 0 0,0 0 0 0 0,0-1 0 0 0,-1 1 0 0 0,1-1 0 0 0,0 0 0 0 0,-1 0-21 0 0,0 0 0 0 0,0 0-1 0 0,0 0 1 0 0,0 1-1 0 0,0-1 1 0 0,-1 0-1 0 0,1 0 1 0 0,0 1-1 0 0,0-1 1 0 0,0 0 0 0 0,-3 0-1 0 0,-3-1 117 0 0,0 0 0 0 0,-1 0 0 0 0,0 0 0 0 0,1 1 0 0 0,-1 0 0 0 0,0 1 0 0 0,1 0 0 0 0,-1 0 0 0 0,0 1 1 0 0,1-1-1 0 0,-1 2 0 0 0,0-1 0 0 0,1 1 0 0 0,-1 0 0 0 0,1 1 0 0 0,0 0 0 0 0,0 0 0 0 0,0 0 0 0 0,0 1 0 0 0,1 0 0 0 0,-1 0 0 0 0,1 1 0 0 0,0 0 0 0 0,0 0 0 0 0,1 0 0 0 0,-1 1 0 0 0,1 0 0 0 0,-7 11 0 0 0,3-2 410 0 0,1 1 0 0 0,0 0 0 0 0,2 0 0 0 0,-1 1 0 0 0,-6 34 0 0 0,12-48-362 0 0,-8 39 750 0 0,2 0 0 0 0,-2 77 0 0 0,8-79-620 0 0,2 0 1 0 0,1 0 0 0 0,13 65-1 0 0,-5-71-325 0 0,-9-32-7 0 0,0 0 1 0 0,0 0-1 0 0,0 0 0 0 0,0 0 1 0 0,0 0-1 0 0,0 0 0 0 0,0 0 1 0 0,1-1-1 0 0,-1 1 0 0 0,1 0 1 0 0,-1-1-1 0 0,1 1 0 0 0,2 1 1 0 0,-4-3 46 0 0,0 0 0 0 0,1 0 0 0 0,-1 0 0 0 0,0 0 1 0 0,0 0-1 0 0,0 0 0 0 0,0 0 0 0 0,1 0 0 0 0,-1 0 1 0 0,0 0-1 0 0,0 0 0 0 0,0 0 0 0 0,0 0 0 0 0,1 0 1 0 0,-1 0-1 0 0,0 0 0 0 0,0 0 0 0 0,0 0 0 0 0,0 0 1 0 0,0 0-1 0 0,1 0 0 0 0,-1-1 0 0 0,0 1 0 0 0,0 0 1 0 0,0 0-1 0 0,0 0 0 0 0,0 0 0 0 0,0 0 0 0 0,1 0 1 0 0,-1-1-1 0 0,0 1 0 0 0,0 0 0 0 0,0 0 0 0 0,0 0 1 0 0,0 0-1 0 0,0 0 0 0 0,0-1 0 0 0,0 1 0 0 0,0 0 1 0 0,0 0-1 0 0,0 0 0 0 0,0 0 0 0 0,0-1 0 0 0,0 1 1 0 0,0 0-1 0 0,0 0 0 0 0,0 0 0 0 0,0 0 0 0 0,0-1 0 0 0,0 1 1 0 0,0 0-1 0 0,0-1-411 0 0,0-5-2676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6.023"/>
    </inkml:context>
    <inkml:brush xml:id="br0">
      <inkml:brushProperty name="width" value="0.05" units="cm"/>
      <inkml:brushProperty name="height" value="0.05" units="cm"/>
      <inkml:brushProperty name="color" value="#00A0D7"/>
    </inkml:brush>
  </inkml:definitions>
  <inkml:trace contextRef="#ctx0" brushRef="#br0">1 286 4975 0 0,'5'-4'323'0'0,"2"0"-1"0"0,-1 0 1 0 0,0 0-1 0 0,1 1 0 0 0,0 0 1 0 0,-1 0-1 0 0,1 1 0 0 0,12-3 1 0 0,70-8 305 0 0,-43 7-644 0 0,77-19 1 0 0,-115 22-151 0 0,1 0 0 0 0,-1 0 0 0 0,0-1 1 0 0,8-4-1 0 0,-14 6 108 0 0,0 1 0 0 0,0-1-1 0 0,0 1 1 0 0,0-1 0 0 0,0 0 0 0 0,0 0 0 0 0,0 0 0 0 0,1-3 0 0 0,-2 4 47 0 0,-1 0-1 0 0,1 0 1 0 0,-1 0 0 0 0,1 0 0 0 0,-1 0 0 0 0,0 0 0 0 0,1 0 0 0 0,-1 0-1 0 0,0 0 1 0 0,0 0 0 0 0,0 0 0 0 0,0 0 0 0 0,0 0 0 0 0,0-1-1 0 0,0 1 1 0 0,0 0 0 0 0,0 0 0 0 0,-1 0 0 0 0,1 0 0 0 0,-1-1-1 0 0,1 1 21 0 0,0 0 0 0 0,-1 0 0 0 0,1 1 0 0 0,-1-1 0 0 0,1 0 0 0 0,-1 0 0 0 0,1 1-1 0 0,-1-1 1 0 0,1 0 0 0 0,-1 1 0 0 0,0-1 0 0 0,1 0 0 0 0,-1 1 0 0 0,0-1-1 0 0,1 1 1 0 0,-1-1 0 0 0,0 1 0 0 0,0 0 0 0 0,1-1 0 0 0,-1 1 0 0 0,0 0 0 0 0,-1-1-1 0 0,0 1 35 0 0,0 0-1 0 0,0 0 0 0 0,1 0 1 0 0,-1 0-1 0 0,0 0 0 0 0,0 1 1 0 0,1-1-1 0 0,-1 0 0 0 0,0 1 1 0 0,-2 1-1 0 0,-2 1 97 0 0,1 0 1 0 0,-1 0-1 0 0,1 0 0 0 0,0 1 0 0 0,-6 6 1 0 0,4-4 110 0 0,1 1 1 0 0,0 0-1 0 0,0 0 1 0 0,1 1 0 0 0,0 0-1 0 0,0 0 1 0 0,1 0-1 0 0,0 1 1 0 0,0-1-1 0 0,1 1 1 0 0,0 0 0 0 0,1 0-1 0 0,0 0 1 0 0,-2 18-1 0 0,4-25-214 0 0,0 0-1 0 0,0 1 0 0 0,0-1 1 0 0,1 0-1 0 0,-1 0 0 0 0,1 1 1 0 0,-1-1-1 0 0,1 0 1 0 0,0 0-1 0 0,0 0 0 0 0,-1 0 1 0 0,2 0-1 0 0,-1 0 0 0 0,0 0 1 0 0,0 0-1 0 0,1 0 0 0 0,1 1 1 0 0,-2-2-33 0 0,0 0 1 0 0,0 0 0 0 0,0-1 0 0 0,0 1-1 0 0,1-1 1 0 0,-1 1 0 0 0,0-1 0 0 0,0 0-1 0 0,1 1 1 0 0,-1-1 0 0 0,0 0-1 0 0,1 0 1 0 0,-1 0 0 0 0,0 0 0 0 0,1 0-1 0 0,-1 0 1 0 0,0 0 0 0 0,0 0 0 0 0,1-1-1 0 0,-1 1 1 0 0,0 0 0 0 0,1-1-1 0 0,-1 1 1 0 0,0-1 0 0 0,0 1 0 0 0,0-1-1 0 0,0 0 1 0 0,0 0 0 0 0,0 1 0 0 0,2-3-1 0 0,3-1-90 0 0,0-1 0 0 0,0 0 1 0 0,-1-1-1 0 0,0 0 0 0 0,0 0 0 0 0,0 0 0 0 0,-1 0 0 0 0,0 0 0 0 0,5-11 0 0 0,-4 6-155 0 0,0 0 0 0 0,-1-1-1 0 0,-1 0 1 0 0,1 0 0 0 0,0-14 0 0 0,-4 24 241 0 0,0 0 1 0 0,0-1 0 0 0,0 1 0 0 0,0 0-1 0 0,-1 0 1 0 0,1 0 0 0 0,-1 0-1 0 0,0-1 1 0 0,-1-2 0 0 0,2 5 3 0 0,0 0 0 0 0,0-1-1 0 0,0 1 1 0 0,-1 0 0 0 0,1 0 0 0 0,0-1 0 0 0,0 1 0 0 0,0 0 0 0 0,-1-1 0 0 0,1 1-1 0 0,0 0 1 0 0,0 0 0 0 0,-1-1 0 0 0,1 1 0 0 0,0 0 0 0 0,0 0 0 0 0,-1 0 0 0 0,1 0-1 0 0,0-1 1 0 0,-1 1 0 0 0,1 0 0 0 0,0 0 0 0 0,-1 0 0 0 0,0 0 3 0 0,1 0 0 0 0,-1 1 0 0 0,1-1 0 0 0,-1 0 1 0 0,1 0-1 0 0,0 1 0 0 0,-1-1 0 0 0,1 1 0 0 0,0-1 0 0 0,-1 0 0 0 0,1 1 1 0 0,0-1-1 0 0,-1 1 0 0 0,1-1 0 0 0,0 1 0 0 0,0-1 0 0 0,-1 1 0 0 0,1-1 1 0 0,0 1-1 0 0,0-1 0 0 0,0 1 0 0 0,-2 9 160 0 0,0 0 0 0 0,1 0 0 0 0,0 0 1 0 0,1 0-1 0 0,0 1 0 0 0,1-1 0 0 0,2 15 0 0 0,-2-20-117 0 0,0 0-1 0 0,0 0 0 0 0,1 0 0 0 0,-1 0 1 0 0,1-1-1 0 0,0 1 0 0 0,0-1 0 0 0,1 1 1 0 0,-1-1-1 0 0,1 0 0 0 0,0 0 1 0 0,0 0-1 0 0,1 0 0 0 0,6 5 0 0 0,-8-7-72 0 0,0 0 0 0 0,0-1 0 0 0,1 1 0 0 0,-1-1-1 0 0,0 0 1 0 0,1 1 0 0 0,-1-1 0 0 0,1-1 0 0 0,0 1 0 0 0,-1 0-1 0 0,1-1 1 0 0,-1 1 0 0 0,1-1 0 0 0,0 0 0 0 0,0 1-1 0 0,-1-1 1 0 0,1-1 0 0 0,0 1 0 0 0,-1 0 0 0 0,1-1-1 0 0,0 1 1 0 0,-1-1 0 0 0,1 0 0 0 0,-1 0 0 0 0,1 0 0 0 0,-1 0-1 0 0,1 0 1 0 0,3-3 0 0 0,5-3-455 0 0,-1 0 0 0 0,1-1 0 0 0,-1 0 0 0 0,-1-1 0 0 0,0 0 0 0 0,0-1 0 0 0,-1 1 0 0 0,15-23 0 0 0,-13 14-83 0 0,0-1-1 0 0,-2-1 0 0 0,11-31 1 0 0,-16 39 638 0 0,0-1 1 0 0,0 1-1 0 0,-2-1 1 0 0,1 0-1 0 0,-2 0 1 0 0,1 0-1 0 0,-3-14 1 0 0,-2 15 437 0 0,4 11-484 0 0,-1 1 0 0 0,1 0 0 0 0,0 0 0 0 0,0 0 0 0 0,0-1 0 0 0,-1 1 0 0 0,1 0 0 0 0,0 0 0 0 0,0 0 0 0 0,-1 0 0 0 0,1 0 1 0 0,0 0-1 0 0,-1 0 0 0 0,1-1 0 0 0,0 1 0 0 0,0 0 0 0 0,-1 0 0 0 0,1 0 0 0 0,0 0 0 0 0,-1 0 0 0 0,1 0 0 0 0,0 0 0 0 0,0 0 0 0 0,-1 0 0 0 0,1 1 0 0 0,-1-1 49 0 0,0 1 0 0 0,0-1-1 0 0,0 1 1 0 0,0-1 0 0 0,1 1-1 0 0,-1 0 1 0 0,0-1-1 0 0,0 1 1 0 0,1 0 0 0 0,-1 0-1 0 0,0 0 1 0 0,1-1-1 0 0,-1 1 1 0 0,1 0 0 0 0,-1 0-1 0 0,1 0 1 0 0,0 0-1 0 0,-1 0 1 0 0,1 1 0 0 0,-5 16 820 0 0,2 0 0 0 0,0 0-1 0 0,-1 35 1 0 0,9 56 251 0 0,-3-95-1194 0 0,0 0-1 0 0,1 0 1 0 0,1-1 0 0 0,0 0-1 0 0,1 0 1 0 0,0 0-1 0 0,1 0 1 0 0,1-1 0 0 0,0 1-1 0 0,13 16 1 0 0,-20-29 7 0 0,0 0-1 0 0,0 0 1 0 0,0 0 0 0 0,0 1 0 0 0,0-1-1 0 0,1 0 1 0 0,-1 0 0 0 0,0 1 0 0 0,0-1-1 0 0,0 0 1 0 0,0 0 0 0 0,0 1 0 0 0,0-1-1 0 0,0 0 1 0 0,0 0 0 0 0,0 1 0 0 0,0-1-1 0 0,0 0 1 0 0,0 0 0 0 0,0 1 0 0 0,0-1-1 0 0,0 0 1 0 0,0 0 0 0 0,-1 1 0 0 0,1-1-1 0 0,0 0 1 0 0,0 0 0 0 0,0 1 0 0 0,0-1-1 0 0,0 0 1 0 0,-1 0 0 0 0,1 0 0 0 0,0 1-1 0 0,0-1 1 0 0,0 0 0 0 0,0 0 0 0 0,-1 0-1 0 0,1 0 1 0 0,0 0 0 0 0,0 1 0 0 0,-1-1-1 0 0,1 0 1 0 0,0 0 0 0 0,0 0 0 0 0,-1 0-1 0 0,1 0 1 0 0,0 0 0 0 0,0 0 0 0 0,-1 0-1 0 0,1 0 1 0 0,0 0 0 0 0,0 0 0 0 0,-1 0-1 0 0,-19 3-414 0 0,14-3 311 0 0,-4 2 46 0 0,-23 2 23 0 0,30-4 73 0 0,1 0-1 0 0,0 0 1 0 0,-1 0-1 0 0,1 0 1 0 0,-1-1-1 0 0,1 1 1 0 0,0-1-1 0 0,-1 1 0 0 0,1-1 1 0 0,-4-2-1 0 0,6 3 0 0 0,-1-1 0 0 0,0 0 1 0 0,0 0-1 0 0,1 0 0 0 0,-1 0 0 0 0,0 1 0 0 0,1-1 0 0 0,-1 0 0 0 0,1 0 0 0 0,-1 0 0 0 0,1 0 0 0 0,0 0 0 0 0,-1-1 0 0 0,1 1 0 0 0,0 0 0 0 0,0 0 0 0 0,0 0 0 0 0,0 0 1 0 0,0 0-1 0 0,0 0 0 0 0,0 0 0 0 0,0 0 0 0 0,0 0 0 0 0,0 0 0 0 0,1-1 0 0 0,-1 1 0 0 0,1-2 0 0 0,0 0-3 0 0,1-1 0 0 0,-1 0 0 0 0,1 0 0 0 0,0 1 0 0 0,0-1-1 0 0,2-3 1 0 0,0 4-147 0 0,0 0-1 0 0,-1 0 0 0 0,1 0 0 0 0,1 0 0 0 0,-1 1 0 0 0,0 0 0 0 0,1 0 1 0 0,-1 0-1 0 0,1 0 0 0 0,-1 0 0 0 0,1 1 0 0 0,5-1 0 0 0,21-8-244 0 0,-20 6 246 0 0,-1-2-1 0 0,0 1 0 0 0,0-1 1 0 0,-1 0-1 0 0,0-1 0 0 0,0 0 1 0 0,11-12-1 0 0,-5 4-8 0 0,18-24 0 0 0,-29 34 142 0 0,0-1 0 0 0,-1 1 0 0 0,1-1 1 0 0,-1 0-1 0 0,-1 0 0 0 0,1 0 0 0 0,-1 0 0 0 0,3-13 0 0 0,-5 18 23 0 0,0-1 0 0 0,1 1 0 0 0,-1-1 0 0 0,0 1 0 0 0,0-1 0 0 0,0 1 0 0 0,0-1 0 0 0,0 1-1 0 0,-1-1 1 0 0,1 0 0 0 0,0 1 0 0 0,-1-1 0 0 0,1 1 0 0 0,-1 0 0 0 0,0-1 0 0 0,1 1 0 0 0,-1-1-1 0 0,0 1 1 0 0,0 0 0 0 0,0-1 0 0 0,0 1 0 0 0,0 0 0 0 0,0 0 0 0 0,-1-1 0 0 0,0 1 25 0 0,1 0 0 0 0,0 1 0 0 0,0-1 0 0 0,-1 1 0 0 0,1 0 1 0 0,-1-1-1 0 0,1 1 0 0 0,0 0 0 0 0,-1 0 0 0 0,1 0 0 0 0,0 0 0 0 0,-1 0 0 0 0,1 0 1 0 0,-1 0-1 0 0,1 0 0 0 0,0 1 0 0 0,-1-1 0 0 0,1 1 0 0 0,0-1 0 0 0,0 1 1 0 0,-1-1-1 0 0,1 1 0 0 0,0 0 0 0 0,0-1 0 0 0,0 1 0 0 0,-2 2 0 0 0,-2 1 144 0 0,0 1 1 0 0,0-1-1 0 0,1 1 0 0 0,0 0 0 0 0,0 1 0 0 0,0-1 0 0 0,1 1 0 0 0,-1 0 0 0 0,2 0 0 0 0,-1 0 0 0 0,0 0 0 0 0,1 0 1 0 0,0 0-1 0 0,1 1 0 0 0,0-1 0 0 0,0 1 0 0 0,0-1 0 0 0,0 1 0 0 0,1-1 0 0 0,0 1 0 0 0,1 0 0 0 0,1 7 0 0 0,-1-6-94 0 0,0-1 0 0 0,0 1 0 0 0,1-1 0 0 0,0 0 0 0 0,1 0 0 0 0,0 1 0 0 0,0-2 0 0 0,0 1 0 0 0,1 0 0 0 0,0-1 0 0 0,0 0 0 0 0,1 0 0 0 0,0 0 0 0 0,0 0 0 0 0,0-1 0 0 0,0 0 0 0 0,1 0 0 0 0,0 0 0 0 0,8 4 0 0 0,-13-8-129 0 0,1 0 0 0 0,-1 0 0 0 0,0-1 0 0 0,1 1 0 0 0,-1-1 0 0 0,1 1 0 0 0,-1-1 0 0 0,1 1 0 0 0,-1-1 1 0 0,1 0-1 0 0,-1 0 0 0 0,1 0 0 0 0,-1 0 0 0 0,1 0 0 0 0,-1 0 0 0 0,1 0 0 0 0,0-1 0 0 0,1 0 0 0 0,-2 1-418 0 0,1-1-1 0 0,0 0 0 0 0,-1 0 0 0 0,1 0 0 0 0,-1 0 1 0 0,1 0-1 0 0,-1 0 0 0 0,0-1 0 0 0,2-1 0 0 0,1-3-2866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7.571"/>
    </inkml:context>
    <inkml:brush xml:id="br0">
      <inkml:brushProperty name="width" value="0.05" units="cm"/>
      <inkml:brushProperty name="height" value="0.05" units="cm"/>
      <inkml:brushProperty name="color" value="#00A0D7"/>
    </inkml:brush>
  </inkml:definitions>
  <inkml:trace contextRef="#ctx0" brushRef="#br0">67 91 4487 0 0,'-14'64'1809'0'0,"4"-17"-947"0"0,-32 149 571 0 0,61-287-1196 0 0,18-107 222 0 0,-33 176-459 0 0,-3 22 0 0 0,-1 0 0 0 0,0-1 0 0 0,0 1 0 0 0,0 0 0 0 0,0-1 0 0 0,1 1 0 0 0,-1 0 0 0 0,0 0 0 0 0,0-1 0 0 0,0 1 0 0 0,1 0 0 0 0,-1 0 0 0 0,0-1 0 0 0,1 1 0 0 0,-1 0 0 0 0,0 0 0 0 0,0 0 0 0 0,1-1 0 0 0,-1 1 0 0 0,0 0 0 0 0,1 0 0 0 0,0 0 0 0 0,-1 0 0 0 0,1 0 0 0 0,-1 0 0 0 0,1 1 0 0 0,-1-1 0 0 0,1 0 0 0 0,-1 0 0 0 0,1 0 0 0 0,-1 1 0 0 0,0-1 0 0 0,1 0 0 0 0,-1 0 0 0 0,1 1 0 0 0,-1-1 0 0 0,0 1 0 0 0,1-1 0 0 0,-1 0 0 0 0,0 1 0 0 0,1-1 0 0 0,-1 1 0 0 0,17 33 0 0 0,17 27 181 0 0,-15-24-50 0 0,-8-15-66 0 0,13 20 81 0 0,-22-39-137 0 0,0 1 0 0 0,1-1-1 0 0,0 1 1 0 0,0-1-1 0 0,0 0 1 0 0,0 0-1 0 0,0 0 1 0 0,6 3-1 0 0,-8-5-9 0 0,1 0-1 0 0,0-1 1 0 0,-1 1-1 0 0,1 0 1 0 0,0-1-1 0 0,-1 1 1 0 0,1-1-1 0 0,0 0 1 0 0,0 1-1 0 0,-1-1 1 0 0,1 0-1 0 0,0 0 1 0 0,0 0-1 0 0,-1-1 1 0 0,1 1-1 0 0,0 0 1 0 0,1-1-1 0 0,0 0-6 0 0,1 0 0 0 0,-1-1 0 0 0,0 1 0 0 0,-1-1 0 0 0,1 0 0 0 0,0 1 0 0 0,0-1-1 0 0,3-4 1 0 0,1-1-30 0 0,-1 0 0 0 0,0 0 0 0 0,-1 0 0 0 0,1-1 0 0 0,6-14 0 0 0,-5 7-137 0 0,-1-1-1 0 0,0 0 0 0 0,-1 0 1 0 0,-1 0-1 0 0,2-18 0 0 0,-1 1 73 0 0,-2-52-1 0 0,-3 85 116 0 0,1-1 0 0 0,-1 0 0 0 0,0 1 0 0 0,0-1 0 0 0,0 1 0 0 0,0-1 0 0 0,0 0 0 0 0,0 1 0 0 0,0-1 1 0 0,0 1-1 0 0,-1-1 0 0 0,1 0 0 0 0,0 1 0 0 0,0-1 0 0 0,0 1 0 0 0,-1-1 0 0 0,1 1 0 0 0,0-1 0 0 0,-1 0 0 0 0,1 0 0 0 0,-7 9 287 0 0,-3 21 202 0 0,5 10 112 0 0,1 0-1 0 0,2 41 1 0 0,1-38-107 0 0,1-24-285 0 0,-1 3-107 0 0,2 23 0 0 0,0-39-92 0 0,-1 0 1 0 0,1-1-1 0 0,0 1 0 0 0,0 0 1 0 0,1 0-1 0 0,-1 0 1 0 0,1-1-1 0 0,0 1 0 0 0,0-1 1 0 0,4 6-1 0 0,-5-9-18 0 0,-1 0 1 0 0,1 0-1 0 0,-1 0 0 0 0,1-1 0 0 0,0 1 1 0 0,0 0-1 0 0,-1 0 0 0 0,1-1 1 0 0,0 1-1 0 0,0-1 0 0 0,0 1 0 0 0,0 0 1 0 0,0-1-1 0 0,0 1 0 0 0,0-1 1 0 0,0 0-1 0 0,0 1 0 0 0,0-1 0 0 0,0 0 1 0 0,0 0-1 0 0,0 0 0 0 0,0 0 1 0 0,0 0-1 0 0,0 0 0 0 0,0 0 0 0 0,0 0 1 0 0,0 0-1 0 0,0 0 0 0 0,0 0 1 0 0,0-1-1 0 0,0 1 0 0 0,0 0 0 0 0,0-1 1 0 0,0 1-1 0 0,0-1 0 0 0,0 1 1 0 0,0-1-1 0 0,0 1 0 0 0,0-1 0 0 0,0 0 1 0 0,-1 1-1 0 0,2-3 0 0 0,4-3-97 0 0,0 0-1 0 0,-1 0 1 0 0,0-1 0 0 0,6-10-1 0 0,-7 9-126 0 0,3-4-341 0 0,0 0 0 0 0,6-19 1 0 0,7-13-572 0 0,-20 44 1129 0 0,0-1 1 0 0,0 1 0 0 0,0 0 0 0 0,0 0 0 0 0,1-1-1 0 0,-1 1 1 0 0,0 0 0 0 0,0-1 0 0 0,0 1 0 0 0,0 0-1 0 0,0 0 1 0 0,1 0 0 0 0,-1-1 0 0 0,0 1-1 0 0,0 0 1 0 0,1 0 0 0 0,-1 0 0 0 0,0-1 0 0 0,0 1-1 0 0,1 0 1 0 0,-1 0 0 0 0,0 0 0 0 0,0 0 0 0 0,1 0-1 0 0,-1-1 1 0 0,0 1 0 0 0,0 0 0 0 0,1 0-1 0 0,-1 0 1 0 0,0 0 0 0 0,1 0 0 0 0,-1 0 0 0 0,7 8 121 0 0,-7-7-95 0 0,1 0 1 0 0,-1 0 0 0 0,1 0-1 0 0,0 0 1 0 0,0 0 0 0 0,-1 0-1 0 0,1 0 1 0 0,0 0-1 0 0,0 0 1 0 0,0 0 0 0 0,0-1-1 0 0,0 1 1 0 0,2 0-1 0 0,0 0 1 0 0,0 0 0 0 0,1-1 0 0 0,-1 0 0 0 0,0 0 0 0 0,0 0 0 0 0,0 0 0 0 0,1 0 0 0 0,-1-1 0 0 0,0 1 0 0 0,0-1 0 0 0,0 0 0 0 0,0 0 0 0 0,0 0 0 0 0,0 0 0 0 0,4-3 0 0 0,-5 4-24 0 0,-1-1 1 0 0,1 0 0 0 0,-1 0-1 0 0,1 0 1 0 0,-1 0 0 0 0,0 0-1 0 0,1 0 1 0 0,-1 0 0 0 0,0 0-1 0 0,0 0 1 0 0,0-1 0 0 0,0 1 0 0 0,0 0-1 0 0,0-1 1 0 0,0 1 0 0 0,-1-1-1 0 0,1 1 1 0 0,0-1 0 0 0,-1 1-1 0 0,1-1 1 0 0,-1 1 0 0 0,1-1-1 0 0,-1 0 1 0 0,0 1 0 0 0,0-1 0 0 0,0 0-1 0 0,0 1 1 0 0,0-1 0 0 0,0 0-1 0 0,0 1 1 0 0,-1-3 0 0 0,0 3-1 0 0,1 0 0 0 0,0 0 0 0 0,-1 0 0 0 0,1 0 0 0 0,-1 0 0 0 0,1 1 1 0 0,-1-1-1 0 0,1 0 0 0 0,-1 1 0 0 0,1-1 0 0 0,-1 0 0 0 0,0 1 0 0 0,1-1 0 0 0,-1 0 1 0 0,0 1-1 0 0,0-1 0 0 0,0 1 0 0 0,1-1 0 0 0,-1 1 0 0 0,0 0 0 0 0,-2-1 0 0 0,1 1 18 0 0,0-1-1 0 0,0 1 0 0 0,0 0 1 0 0,0 0-1 0 0,0 0 1 0 0,0 0-1 0 0,-1 0 0 0 0,1 1 1 0 0,-3 0-1 0 0,1 0 32 0 0,0 0-1 0 0,0 1 1 0 0,1-1 0 0 0,-1 1-1 0 0,0 0 1 0 0,1 0 0 0 0,-1 0-1 0 0,1 0 1 0 0,0 1 0 0 0,-4 3-1 0 0,5-4 5 0 0,0 1 0 0 0,0-1-1 0 0,1 0 1 0 0,-1 1 0 0 0,1-1-1 0 0,-1 1 1 0 0,1 0 0 0 0,0-1 0 0 0,0 1-1 0 0,0 0 1 0 0,0 0 0 0 0,1 0-1 0 0,-1-1 1 0 0,1 1 0 0 0,0 4-1 0 0,0-5-34 0 0,0 0 0 0 0,1 0 0 0 0,-1 0 0 0 0,1 0 0 0 0,0 0 0 0 0,-1 0 0 0 0,1 0 0 0 0,0 0 0 0 0,0 0 0 0 0,0 0 0 0 0,0-1 0 0 0,1 1 0 0 0,-1 0 0 0 0,0-1 0 0 0,1 1 0 0 0,-1-1 0 0 0,1 1 0 0 0,0-1 0 0 0,-1 0 0 0 0,1 0 0 0 0,0 0 0 0 0,2 1 0 0 0,2 1-85 0 0,0 0-1 0 0,0-1 1 0 0,1 1-1 0 0,-1-2 1 0 0,1 1-1 0 0,-1-1 0 0 0,1 0 1 0 0,0 0-1 0 0,0-1 1 0 0,-1 1-1 0 0,1-2 1 0 0,0 1-1 0 0,0-1 1 0 0,-1 0-1 0 0,1 0 0 0 0,-1-1 1 0 0,1 0-1 0 0,6-3 1 0 0,-4 2-99 0 0,0-1-1 0 0,0-1 1 0 0,-1 0 0 0 0,1 0 0 0 0,-1-1 0 0 0,0 0 0 0 0,-1 0-1 0 0,1 0 1 0 0,-1-1 0 0 0,-1-1 0 0 0,12-14 0 0 0,-15 18 148 0 0,-1-1 1 0 0,1 0-1 0 0,-1 0 0 0 0,0 0 1 0 0,-1 0-1 0 0,3-8 1 0 0,-4 12 39 0 0,1-1 1 0 0,-1 1-1 0 0,0-1 1 0 0,0 0-1 0 0,1 1 1 0 0,-1-1-1 0 0,0 0 1 0 0,0 1-1 0 0,-1-1 1 0 0,1 1-1 0 0,0-1 1 0 0,0 0-1 0 0,-1 1 0 0 0,1-1 1 0 0,-1 1-1 0 0,1-1 1 0 0,-1 1-1 0 0,0-1 1 0 0,0 1-1 0 0,0 0 1 0 0,1-1-1 0 0,-1 1 1 0 0,-1 0-1 0 0,1 0 1 0 0,-1-2-1 0 0,1 3 24 0 0,0-1-1 0 0,0 1 0 0 0,0-1 1 0 0,0 1-1 0 0,0 0 0 0 0,0-1 0 0 0,0 1 1 0 0,0 0-1 0 0,0 0 0 0 0,0 0 1 0 0,0 0-1 0 0,0 0 0 0 0,0 0 0 0 0,-1 0 1 0 0,1 0-1 0 0,0 0 0 0 0,0 1 1 0 0,0-1-1 0 0,0 0 0 0 0,0 1 0 0 0,0-1 1 0 0,0 0-1 0 0,0 1 0 0 0,0 0 1 0 0,0-1-1 0 0,1 1 0 0 0,-1-1 0 0 0,0 1 1 0 0,-1 1-1 0 0,-3 3 212 0 0,0 0 0 0 0,1 0 0 0 0,-7 9 0 0 0,8-9-87 0 0,0 0-78 0 0,0 0-1 0 0,1 0 0 0 0,-1-1 1 0 0,1 2-1 0 0,1-1 1 0 0,-1 0-1 0 0,1 0 0 0 0,0 1 1 0 0,0-1-1 0 0,0 0 1 0 0,1 1-1 0 0,-1-1 0 0 0,2 9 1 0 0,-1-12-92 0 0,0 0 0 0 0,0 1-1 0 0,1-1 1 0 0,-1 0 0 0 0,1 0 0 0 0,-1 0 0 0 0,1 0 0 0 0,0 0 0 0 0,-1 0 0 0 0,1-1 0 0 0,0 1 0 0 0,0 0 0 0 0,0 0-1 0 0,1 0 1 0 0,-1-1 0 0 0,0 1 0 0 0,1-1 0 0 0,-1 1 0 0 0,1-1 0 0 0,-1 0 0 0 0,1 1 0 0 0,0-1 0 0 0,0 0 0 0 0,-1 0-1 0 0,1 0 1 0 0,0 0 0 0 0,0 0 0 0 0,0-1 0 0 0,0 1 0 0 0,0-1 0 0 0,0 1 0 0 0,0-1 0 0 0,0 0 0 0 0,0 1 0 0 0,1-1-1 0 0,-1 0 1 0 0,4-1 0 0 0,-2 0-86 0 0,0 0-1 0 0,0 0 0 0 0,0 0 0 0 0,0-1 0 0 0,0 1 1 0 0,0-1-1 0 0,0 0 0 0 0,-1 0 0 0 0,1-1 1 0 0,0 1-1 0 0,-1-1 0 0 0,0 0 0 0 0,6-5 1 0 0,-2 0-145 0 0,0 0 1 0 0,-1 0 0 0 0,0-1 0 0 0,8-14 0 0 0,1-10-87 0 0,-14 31 312 0 0,-1-1-1 0 0,1 1 1 0 0,0 0 0 0 0,-1-1 0 0 0,1 1 0 0 0,-1 0 0 0 0,0-1 0 0 0,0 1 0 0 0,0 0 0 0 0,0-1 0 0 0,0 1-1 0 0,-1-4 1 0 0,1 6 8 0 0,0 0-1 0 0,0-1 0 0 0,0 1 0 0 0,0 0 0 0 0,0 0 1 0 0,0 0-1 0 0,0-1 0 0 0,0 1 0 0 0,0 0 1 0 0,0 0-1 0 0,-1 0 0 0 0,1 0 0 0 0,0-1 0 0 0,0 1 1 0 0,0 0-1 0 0,0 0 0 0 0,0 0 0 0 0,0 0 0 0 0,-1 0 1 0 0,1 0-1 0 0,0-1 0 0 0,0 1 0 0 0,0 0 1 0 0,0 0-1 0 0,-1 0 0 0 0,1 0 0 0 0,0 0 0 0 0,0 0 1 0 0,0 0-1 0 0,-1 0 0 0 0,1 0 0 0 0,0 0 0 0 0,0 0 1 0 0,0 0-1 0 0,0 0 0 0 0,-1 0 0 0 0,1 0 1 0 0,0 0-1 0 0,0 0 0 0 0,0 0 0 0 0,-1 0 0 0 0,1 0 1 0 0,0 0-1 0 0,0 0 0 0 0,0 0 0 0 0,0 0 1 0 0,-1 1-1 0 0,1-1 0 0 0,0 0 0 0 0,0 0 0 0 0,0 0 1 0 0,0 0-1 0 0,0 0 0 0 0,-1 0 0 0 0,1 1 0 0 0,0-1 1 0 0,0 0-1 0 0,0 0 0 0 0,0 0 0 0 0,0 0 1 0 0,0 1-1 0 0,0-1 0 0 0,0 0 0 0 0,0 0 0 0 0,0 1 1 0 0,-7 11 86 0 0,3 3 188 0 0,1 0-1 0 0,0 0 1 0 0,1 1-1 0 0,0 20 1 0 0,5 66 725 0 0,0-50-693 0 0,0 6-191 0 0,0 55-109 0 0,-3-89 35 0 0,-2 1 1 0 0,-7 37 0 0 0,6-43 39 0 0,-6 21-26 0 0,8-37-59 0 0,0 0-1 0 0,0 1 1 0 0,-1-1 0 0 0,1 0 0 0 0,-1 0 0 0 0,0 0 0 0 0,0 0-1 0 0,-4 5 1 0 0,6-8 2 0 0,-1 1-1 0 0,1-1 0 0 0,0 0 0 0 0,-1 1 1 0 0,1-1-1 0 0,0 0 0 0 0,0 1 1 0 0,-1-1-1 0 0,1 0 0 0 0,-1 1 1 0 0,1-1-1 0 0,0 0 0 0 0,-1 0 1 0 0,1 1-1 0 0,-1-1 0 0 0,1 0 0 0 0,0 0 1 0 0,-1 0-1 0 0,1 0 0 0 0,-1 0 1 0 0,1 1-1 0 0,-1-1 0 0 0,1 0 1 0 0,-1 0-1 0 0,1 0 0 0 0,-1 0 0 0 0,1 0 1 0 0,-1 0-1 0 0,1-1 0 0 0,0 1 1 0 0,-1 0-1 0 0,1 0 0 0 0,-1 0 1 0 0,1 0-1 0 0,-1-1 0 0 0,1 1 0 0 0,0 0 1 0 0,-1 0-1 0 0,1 0 0 0 0,-1-1 1 0 0,1 1-1 0 0,0 0 0 0 0,-1-1 1 0 0,1 1-1 0 0,0 0 0 0 0,-1-1 1 0 0,1 1-1 0 0,0-1 0 0 0,0 1 0 0 0,0 0 1 0 0,-1-1-1 0 0,1 1 0 0 0,0-1 1 0 0,0 1-1 0 0,0-1 0 0 0,0 1 1 0 0,0-1-1 0 0,0 1 0 0 0,-1-1 0 0 0,0-3-2 0 0,1 0 0 0 0,-1 0 0 0 0,1-1 0 0 0,-1 1 0 0 0,1-6 0 0 0,4-37-9 0 0,14-62 0 0 0,-15 95-136 0 0,1-1 0 0 0,0 1-1 0 0,2 0 1 0 0,-1 0 0 0 0,2 0-1 0 0,0 1 1 0 0,0 0-1 0 0,14-18 1 0 0,-15 25-500 0 0,0-1-1 0 0,0 1 1 0 0,0 1 0 0 0,1-1 0 0 0,0 1-1 0 0,10-6 1 0 0,-3 4-2829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7.668"/>
    </inkml:context>
    <inkml:brush xml:id="br0">
      <inkml:brushProperty name="width" value="0.05" units="cm"/>
      <inkml:brushProperty name="height" value="0.05" units="cm"/>
      <inkml:brushProperty name="color" value="#00A0D7"/>
    </inkml:brush>
  </inkml:definitions>
  <inkml:trace contextRef="#ctx0" brushRef="#br0">0 7 3079 0 0,'1'-1'272'0'0,"-2"-1"-272"0"0,1-1 0 0 0,0 2 0 0 0,1 1 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8.098"/>
    </inkml:context>
    <inkml:brush xml:id="br0">
      <inkml:brushProperty name="width" value="0.05" units="cm"/>
      <inkml:brushProperty name="height" value="0.05" units="cm"/>
      <inkml:brushProperty name="color" value="#00A0D7"/>
    </inkml:brush>
  </inkml:definitions>
  <inkml:trace contextRef="#ctx0" brushRef="#br0">1 6 2015 0 0,'0'0'176'0'0,"-1"-5"3920"0"0,2 5-3656 0 0,2 0-128 0 0,3 0-24 0 0,0 1-8 0 0,1 0-208 0 0,1 0-72 0 0,-2 1 0 0 0,1-1-2016 0 0,2 0-448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48.226"/>
    </inkml:context>
    <inkml:brush xml:id="br0">
      <inkml:brushProperty name="width" value="0.05" units="cm"/>
      <inkml:brushProperty name="height" value="0.05" units="cm"/>
      <inkml:brushProperty name="color" value="#00A0D7"/>
    </inkml:brush>
  </inkml:definitions>
  <inkml:trace contextRef="#ctx0" brushRef="#br0">1 2 4199 0 0,'3'1'376'0'0,"-1"0"-304"0"0,-4-1-72 0 0,4 0 0 0 0,-4-1 200 0 0,1-1 24 0 0,5 2 8 0 0,2 0 0 0 0,3 0-232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1.148"/>
    </inkml:context>
    <inkml:brush xml:id="br0">
      <inkml:brushProperty name="width" value="0.05" units="cm"/>
      <inkml:brushProperty name="height" value="0.05" units="cm"/>
      <inkml:brushProperty name="color" value="#00A0D7"/>
    </inkml:brush>
  </inkml:definitions>
  <inkml:trace contextRef="#ctx0" brushRef="#br0">90 184 2935 0 0,'3'11'57'0'0,"0"-1"-1"0"0,-1 1 0 0 0,0 0 0 0 0,-1 0 1 0 0,0 13-1 0 0,-1-21 136 0 0,-1 0 1 0 0,1 0 0 0 0,-1 1-1 0 0,0-1 1 0 0,0 0-1 0 0,0 0 1 0 0,-1 0 0 0 0,-1 4-1 0 0,-3 5 63 0 0,-26 83 573 0 0,19-51-389 0 0,-20 41 0 0 0,33-85-426 0 0,0 0-1 0 0,0 0 0 0 0,0 1 0 0 0,0-1 1 0 0,0 0-1 0 0,0 0 0 0 0,0 1 1 0 0,0-1-1 0 0,0 0 0 0 0,0 0 0 0 0,0 0 1 0 0,0 1-1 0 0,0-1 0 0 0,-1 0 0 0 0,1 0 1 0 0,0 0-1 0 0,0 1 0 0 0,0-1 0 0 0,0 0 1 0 0,0 0-1 0 0,-1 0 0 0 0,1 0 0 0 0,0 1 1 0 0,0-1-1 0 0,0 0 0 0 0,0 0 1 0 0,-1 0-1 0 0,1 0 0 0 0,0 0 0 0 0,0 0 1 0 0,0 0-1 0 0,-1 0 0 0 0,1 0 0 0 0,0 1 1 0 0,0-1-1 0 0,-1 0 0 0 0,1 0 0 0 0,0 0 1 0 0,-3-10 181 0 0,4-16-48 0 0,1 2-90 0 0,1 1 0 0 0,0 0 0 0 0,2 0 0 0 0,1 0 0 0 0,1 1 0 0 0,14-32 0 0 0,-5 18-39 0 0,-11 24-13 0 0,0 0 1 0 0,1 0 0 0 0,0 0-1 0 0,1 1 1 0 0,1 0-1 0 0,-1 0 1 0 0,12-11-1 0 0,-18 21-4 0 0,0 0 0 0 0,0-1 0 0 0,1 1 0 0 0,-1 0 0 0 0,1 0 0 0 0,-1 0 0 0 0,1 0 0 0 0,-1 1 0 0 0,1-1 0 0 0,-1 0 0 0 0,1 0 0 0 0,0 1 0 0 0,-1 0 0 0 0,1-1 0 0 0,0 1 0 0 0,0 0 0 0 0,-1-1 0 0 0,4 1 0 0 0,-4 1 0 0 0,1-1 0 0 0,-1 1 0 0 0,1-1 0 0 0,0 1 0 0 0,-1-1 0 0 0,1 1 0 0 0,-1 0 0 0 0,0 0 0 0 0,1 0 0 0 0,-1 0 0 0 0,0 0 0 0 0,1 0 0 0 0,-1 0 0 0 0,0 0 0 0 0,0 0 0 0 0,1 2 0 0 0,1 1 0 0 0,0 1 0 0 0,-1 0 0 0 0,1-1 0 0 0,-1 1 0 0 0,0 0 0 0 0,0 0 0 0 0,-1 0 0 0 0,0 0 0 0 0,0 0 0 0 0,1 10 0 0 0,-2-8 31 0 0,-1-1-1 0 0,0 1 0 0 0,0 0 1 0 0,-1-1-1 0 0,1 0 1 0 0,-1 1-1 0 0,-1-1 0 0 0,1 0 1 0 0,-1 0-1 0 0,-6 9 0 0 0,0 3 64 0 0,6-14 47 0 0,1 0-1 0 0,-1 0 1 0 0,1 0-1 0 0,-8 7 1 0 0,9-10-85 0 0,0 0 0 0 0,0 1 0 0 0,0-1 1 0 0,0 0-1 0 0,-1 0 0 0 0,1-1 0 0 0,0 1 0 0 0,-1 0 0 0 0,1 0 0 0 0,-1-1 1 0 0,1 1-1 0 0,0 0 0 0 0,-1-1 0 0 0,0 0 0 0 0,1 1 0 0 0,-1-1 0 0 0,1 0 1 0 0,-3 0-1 0 0,3 0-49 0 0,0 0 0 0 0,0 0 0 0 0,1-1 0 0 0,-1 1 0 0 0,1-1 0 0 0,-1 1 0 0 0,0 0 0 0 0,1-1 0 0 0,-1 1 0 0 0,1-1 0 0 0,-1 1 0 0 0,1-1 1 0 0,-1 1-1 0 0,1-1 0 0 0,-1 0 0 0 0,1 1 0 0 0,0-1 0 0 0,-1 0 0 0 0,1 1 0 0 0,0-1 0 0 0,-1 0 0 0 0,1 1 0 0 0,0-1 0 0 0,0 0 0 0 0,0 1 0 0 0,0-1 0 0 0,0 0 1 0 0,0 0-1 0 0,0 1 0 0 0,0-1 0 0 0,0 0 0 0 0,0 0 0 0 0,0 1 0 0 0,0-2 0 0 0,6-26 140 0 0,-2 18-240 0 0,0 1 0 0 0,1-1 0 0 0,0 1 0 0 0,1 0-1 0 0,0 1 1 0 0,0-1 0 0 0,1 1 0 0 0,10-10 0 0 0,-10 11-67 0 0,0 0 1 0 0,1 1 0 0 0,0 0 0 0 0,0 1-1 0 0,16-9 1 0 0,-22 13 140 0 0,0 0 0 0 0,-1 0 0 0 0,1 1 1 0 0,-1-1-1 0 0,1 1 0 0 0,0-1 0 0 0,0 1 0 0 0,-1-1 0 0 0,1 1 0 0 0,0 0 0 0 0,0 0 1 0 0,-1 0-1 0 0,1 0 0 0 0,0 1 0 0 0,0-1 0 0 0,-1 0 0 0 0,1 1 0 0 0,0-1 1 0 0,-1 1-1 0 0,1-1 0 0 0,0 1 0 0 0,-1 0 0 0 0,1 0 0 0 0,-1 0 0 0 0,1 0 0 0 0,-1 0 1 0 0,0 0-1 0 0,1 0 0 0 0,-1 0 0 0 0,0 0 0 0 0,0 1 0 0 0,0-1 0 0 0,1 0 0 0 0,-2 1 1 0 0,1-1-1 0 0,0 1 0 0 0,0 0 0 0 0,0-1 0 0 0,-1 1 0 0 0,2 3 0 0 0,-1 1 65 0 0,1 0 0 0 0,-1 1 0 0 0,0-1 0 0 0,-1 1 0 0 0,1-1 0 0 0,-1 1 0 0 0,0-1 0 0 0,-2 11-1 0 0,0 13 166 0 0,2-30-196 0 0,-1 0-1 0 0,1 0 0 0 0,0 1 1 0 0,0-1-1 0 0,0 0 0 0 0,0 0 1 0 0,0 0-1 0 0,0 0 1 0 0,0 1-1 0 0,0-1 0 0 0,0 0 1 0 0,0 0-1 0 0,0 0 0 0 0,0 1 1 0 0,0-1-1 0 0,1 0 0 0 0,-1 0 1 0 0,0 0-1 0 0,0 0 0 0 0,0 1 1 0 0,0-1-1 0 0,0 0 0 0 0,0 0 1 0 0,0 0-1 0 0,0 0 0 0 0,1 0 1 0 0,-1 1-1 0 0,0-1 1 0 0,0 0-1 0 0,0 0 0 0 0,0 0 1 0 0,0 0-1 0 0,1 0 0 0 0,-1 0 1 0 0,0 0-1 0 0,0 0 0 0 0,0 0 1 0 0,0 1-1 0 0,1-1 0 0 0,-1 0 1 0 0,8-5 275 0 0,6-11-72 0 0,-13 15-197 0 0,14-19 32 0 0,-6 9-20 0 0,-1 0 0 0 0,1 0 0 0 0,1 1 0 0 0,10-8 0 0 0,-19 17-33 0 0,0 1 0 0 0,0-1 0 0 0,-1 1 0 0 0,1-1 0 0 0,0 1 0 0 0,0 0 0 0 0,0-1 0 0 0,0 1 0 0 0,0 0 0 0 0,0 0 0 0 0,0 0 0 0 0,0 0 0 0 0,0 0 0 0 0,0 0 0 0 0,0 0 0 0 0,0 0 0 0 0,0 0 0 0 0,0 0 0 0 0,0 1 0 0 0,1-1 0 0 0,23 12 0 0 0,-22-10 0 0 0,0 0 0 0 0,1-1 0 0 0,-1 1 0 0 0,1-1 0 0 0,5 2 0 0 0,-4-3 0 0 0,0 0 0 0 0,0 0 0 0 0,0 0 0 0 0,1-1 0 0 0,-1 1 0 0 0,0-1 0 0 0,0-1 0 0 0,-1 1 0 0 0,9-4 0 0 0,-10 4 0 0 0,0 0 0 0 0,-1 0 0 0 0,1-1 0 0 0,-1 1 0 0 0,1-1 0 0 0,-1 1 0 0 0,0-1 0 0 0,1 0 0 0 0,-1 0 0 0 0,0 0 0 0 0,0 0 0 0 0,-1-1 0 0 0,1 1 0 0 0,0 0 0 0 0,-1-1 0 0 0,1 1 0 0 0,-1-1 0 0 0,1-3 0 0 0,-1 4 0 0 0,-1 0 0 0 0,1 0 0 0 0,-1 0 0 0 0,0 1 0 0 0,0-1 0 0 0,0 0 0 0 0,0 0 0 0 0,-1 0-1 0 0,1 0 1 0 0,0 0 0 0 0,-1 1 0 0 0,1-1 0 0 0,-1 0 0 0 0,0 0 0 0 0,1 1 0 0 0,-1-1 0 0 0,0 0 0 0 0,0 1-1 0 0,0-1 1 0 0,0 1 0 0 0,0-1 0 0 0,-1 1 0 0 0,1-1 0 0 0,0 1 0 0 0,-1 0 0 0 0,1 0 0 0 0,-1 0 0 0 0,1 0-1 0 0,-3-2 1 0 0,2 2 1 0 0,0 0 0 0 0,-1 0-1 0 0,1 0 1 0 0,0 0 0 0 0,-1 1-1 0 0,1-1 1 0 0,0 0 0 0 0,-1 1-1 0 0,1 0 1 0 0,-1-1 0 0 0,1 1 0 0 0,-1 0-1 0 0,1 0 1 0 0,0 1 0 0 0,-1-1-1 0 0,1 0 1 0 0,-1 1 0 0 0,1-1-1 0 0,0 1 1 0 0,-1 0 0 0 0,-3 2-1 0 0,1 0 35 0 0,1 0 1 0 0,-1 1-1 0 0,1 0 0 0 0,0 0 0 0 0,0 0 0 0 0,0 0 0 0 0,1 1 1 0 0,0-1-1 0 0,-1 1 0 0 0,2 0 0 0 0,-1 0 0 0 0,0 0 0 0 0,1 0 0 0 0,0 0 1 0 0,0 1-1 0 0,1-1 0 0 0,-1 1 0 0 0,1-1 0 0 0,0 11 0 0 0,0-12-9 0 0,1 0-1 0 0,0 0 0 0 0,1 1 1 0 0,-1-1-1 0 0,1 0 1 0 0,-1 0-1 0 0,1 0 0 0 0,1 0 1 0 0,-1 0-1 0 0,0 0 0 0 0,1 0 1 0 0,0 0-1 0 0,0 0 1 0 0,0-1-1 0 0,0 1 0 0 0,1-1 1 0 0,-1 1-1 0 0,1-1 0 0 0,0 0 1 0 0,0 0-1 0 0,0 0 0 0 0,1 0 1 0 0,-1-1-1 0 0,0 1 1 0 0,1-1-1 0 0,7 3 0 0 0,-4-2-109 0 0,0-1 1 0 0,0 0-1 0 0,0 0 0 0 0,0-1 0 0 0,0 0 0 0 0,1 0 0 0 0,-1-1 0 0 0,0 0 1 0 0,1 0-1 0 0,-1 0 0 0 0,0-1 0 0 0,1 0 0 0 0,-1-1 0 0 0,13-4 0 0 0,-12 3-19 0 0,-1 0 0 0 0,0 0-1 0 0,0-1 1 0 0,0 1 0 0 0,0-2 0 0 0,0 1-1 0 0,-1-1 1 0 0,0 0 0 0 0,0 0-1 0 0,0-1 1 0 0,0 0 0 0 0,-1 0 0 0 0,6-9-1 0 0,-7 8-121 0 0,1 1 115 0 0,-1-1 0 0 0,0 0 0 0 0,4-12 0 0 0,-7 18 110 0 0,-1 0 0 0 0,1 0 1 0 0,-1 0-1 0 0,0 0 1 0 0,1 0-1 0 0,-1 0 1 0 0,0 0-1 0 0,0-1 1 0 0,0 1-1 0 0,0 0 1 0 0,0 0-1 0 0,0 0 1 0 0,0 0-1 0 0,0-1 0 0 0,0 1 1 0 0,-1 0-1 0 0,1 0 1 0 0,0 0-1 0 0,-1 0 1 0 0,1 0-1 0 0,-1 0 1 0 0,1 0-1 0 0,-1 0 1 0 0,1 0-1 0 0,-1 0 0 0 0,0 0 1 0 0,0 0-1 0 0,1 0 1 0 0,-1 0-1 0 0,0 0 1 0 0,0 1-1 0 0,-1-2 1 0 0,0 1 17 0 0,1 1 0 0 0,-1-1 1 0 0,0 1-1 0 0,0-1 0 0 0,1 1 0 0 0,-1 0 1 0 0,0-1-1 0 0,0 1 0 0 0,0 0 0 0 0,1 0 1 0 0,-1 0-1 0 0,0 1 0 0 0,0-1 1 0 0,0 0-1 0 0,1 1 0 0 0,-1-1 0 0 0,0 1 1 0 0,0-1-1 0 0,1 1 0 0 0,-1 0 0 0 0,1 0 1 0 0,-1 0-1 0 0,1 0 0 0 0,-1 0 0 0 0,1 0 1 0 0,-1 0-1 0 0,1 0 0 0 0,0 1 1 0 0,-2 1-1 0 0,-1 1 149 0 0,0 1-1 0 0,0 0 1 0 0,0 0 0 0 0,1 0 0 0 0,-1 1 0 0 0,1-1 0 0 0,-3 8-1 0 0,5-10-95 0 0,0 1-1 0 0,0-1 0 0 0,1 1 0 0 0,-1-1 1 0 0,1 1-1 0 0,0-1 0 0 0,0 1 0 0 0,0-1 1 0 0,0 1-1 0 0,0-1 0 0 0,1 1 0 0 0,0-1 1 0 0,-1 1-1 0 0,1-1 0 0 0,1 0 0 0 0,-1 1 1 0 0,0-1-1 0 0,1 0 0 0 0,0 0 0 0 0,2 3 1 0 0,-3-4-66 0 0,1 1 1 0 0,0-1-1 0 0,-1 0 1 0 0,1-1-1 0 0,0 1 1 0 0,0 0-1 0 0,1 0 1 0 0,-1-1 0 0 0,0 1-1 0 0,0-1 1 0 0,1 0-1 0 0,-1 0 1 0 0,1 0-1 0 0,-1 0 1 0 0,1 0-1 0 0,0 0 1 0 0,-1-1-1 0 0,1 1 1 0 0,-1-1 0 0 0,1 0-1 0 0,0 0 1 0 0,0 0-1 0 0,-1 0 1 0 0,1 0-1 0 0,0 0 1 0 0,-1-1-1 0 0,4 0 1 0 0,-1-1-70 0 0,0 0 1 0 0,1 0-1 0 0,-1 0 0 0 0,0 0 0 0 0,0-1 1 0 0,-1 0-1 0 0,1 0 0 0 0,0-1 1 0 0,-1 1-1 0 0,0-1 0 0 0,0 0 1 0 0,4-4-1 0 0,-3 1-60 0 0,0 0 0 0 0,0 0 0 0 0,-1-1 0 0 0,0 0 0 0 0,0 1 1 0 0,0-2-1 0 0,2-8 0 0 0,-2-2-27 0 0,0 0 1 0 0,0-1-1 0 0,-2 1 0 0 0,-1-1 1 0 0,0 1-1 0 0,-3-26 1 0 0,1 34 173 0 0,1 7-9 0 0,0-1 1 0 0,0 1-1 0 0,0-1 0 0 0,-1 1 0 0 0,0-1 1 0 0,0 1-1 0 0,0-1 0 0 0,0 1 1 0 0,-1 0-1 0 0,0 0 0 0 0,-2-5 0 0 0,4 9-9 0 0,-1 0-1 0 0,1 0 1 0 0,0 0-1 0 0,0 0 1 0 0,0 0-1 0 0,-1-1 1 0 0,1 1-1 0 0,0 0 0 0 0,0 0 1 0 0,-1 0-1 0 0,1 0 1 0 0,0 0-1 0 0,0 0 1 0 0,-1 0-1 0 0,1 0 1 0 0,0 0-1 0 0,0 0 1 0 0,-1 0-1 0 0,1 0 0 0 0,0 0 1 0 0,0 0-1 0 0,-1 1 1 0 0,1-1-1 0 0,0 0 1 0 0,0 0-1 0 0,0 0 1 0 0,-1 0-1 0 0,1 0 1 0 0,0 0-1 0 0,0 1 0 0 0,0-1 1 0 0,-1 0-1 0 0,1 0 1 0 0,0 0-1 0 0,0 1 1 0 0,0-1-1 0 0,0 0 1 0 0,-1 0-1 0 0,1 0 1 0 0,0 1-1 0 0,0-1 0 0 0,0 0 1 0 0,0 1-1 0 0,-6 10 328 0 0,1 6-38 0 0,0 1 0 0 0,1 0 0 0 0,1 1-1 0 0,1-1 1 0 0,0 35 0 0 0,1-25-57 0 0,0-9-68 0 0,1 0-1 0 0,2 20 1 0 0,-1-34-170 0 0,-1 1-1 0 0,1-1 1 0 0,0 0 0 0 0,1-1-1 0 0,-1 1 1 0 0,1 0-1 0 0,0 0 1 0 0,0-1 0 0 0,0 1-1 0 0,1-1 1 0 0,0 1 0 0 0,5 6-1 0 0,-7-10-23 0 0,0 0 0 0 0,0 0 0 0 0,0 0 0 0 0,0 0 0 0 0,0-1 0 0 0,0 1 0 0 0,1 0 0 0 0,-1 0-1 0 0,0-1 1 0 0,0 1 0 0 0,0-1 0 0 0,1 1 0 0 0,-1-1 0 0 0,0 0 0 0 0,1 1 0 0 0,-1-1 0 0 0,0 0 0 0 0,1 0-1 0 0,-1 0 1 0 0,0 0 0 0 0,2 0 0 0 0,-1-1-56 0 0,0 1 0 0 0,0-1-1 0 0,0 0 1 0 0,0 0 0 0 0,0 0 0 0 0,0 0-1 0 0,-1 0 1 0 0,1 0 0 0 0,0 0 0 0 0,-1-1-1 0 0,1 1 1 0 0,1-3 0 0 0,3-3-347 0 0,0-1 1 0 0,-1 0-1 0 0,0-1 0 0 0,6-12 1 0 0,-7 13 199 0 0,-1 0 1 0 0,0 0 0 0 0,0-1-1 0 0,-1 1 1 0 0,0-1 0 0 0,0 0-1 0 0,0-13 1 0 0,-2 22 229 0 0,0 1 0 0 0,0-1 1 0 0,0 0-1 0 0,0 0 0 0 0,0 0 0 0 0,0 0 0 0 0,0 0 1 0 0,0 0-1 0 0,0 0 0 0 0,0 0 0 0 0,-1 0 0 0 0,1 0 1 0 0,0 0-1 0 0,0 0 0 0 0,0 0 0 0 0,0 0 0 0 0,0 0 1 0 0,0 0-1 0 0,0 0 0 0 0,0 0 0 0 0,0 0 1 0 0,0 0-1 0 0,0 0 0 0 0,0 0 0 0 0,0 0 0 0 0,0 0 1 0 0,0 0-1 0 0,0 0 0 0 0,0 0 0 0 0,0 0 0 0 0,0 0 1 0 0,0 0-1 0 0,0 0 0 0 0,0 0 0 0 0,0 0 0 0 0,0 0 1 0 0,-1 0-1 0 0,1 0 0 0 0,0 0 0 0 0,0 0 0 0 0,0 0 1 0 0,0 0-1 0 0,0 0 0 0 0,0 0 0 0 0,0 0 0 0 0,0 0 1 0 0,0 0-1 0 0,0 0 0 0 0,-4 8 117 0 0,-2 10 281 0 0,3-7-112 0 0,0 1 0 0 0,1-1 0 0 0,1 1 0 0 0,0-1 1 0 0,1 1-1 0 0,0-1 0 0 0,3 23 0 0 0,2-21 11 0 0,-5-13-358 0 0,0 1 0 0 0,0-1 0 0 0,0 0 1 0 0,0 0-1 0 0,0 1 0 0 0,0-1 0 0 0,0 0 1 0 0,0 0-1 0 0,0 1 0 0 0,0-1 0 0 0,0 0 1 0 0,0 0-1 0 0,1 0 0 0 0,-1 1 0 0 0,0-1 0 0 0,0 0 1 0 0,0 0-1 0 0,0 0 0 0 0,1 0 0 0 0,-1 1 1 0 0,0-1-1 0 0,0 0 0 0 0,0 0 0 0 0,0 0 0 0 0,1 0 1 0 0,-1 0-1 0 0,0 0 0 0 0,0 1 0 0 0,1-1 1 0 0,-1 0-1 0 0,0 0 0 0 0,0 0 0 0 0,1 0 1 0 0,-1 0-1 0 0,0 0 0 0 0,0 0 0 0 0,0 0 0 0 0,1 0 1 0 0,-1 0-1 0 0,0 0 0 0 0,0 0 0 0 0,1 0 1 0 0,-1 0-1 0 0,0 0 0 0 0,0-1 0 0 0,1 1 1 0 0,-1 0-1 0 0,0 0 0 0 0,0 0 0 0 0,0 0 0 0 0,1 0 1 0 0,1-5-2832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1.633"/>
    </inkml:context>
    <inkml:brush xml:id="br0">
      <inkml:brushProperty name="width" value="0.05" units="cm"/>
      <inkml:brushProperty name="height" value="0.05" units="cm"/>
      <inkml:brushProperty name="color" value="#00A0D7"/>
    </inkml:brush>
  </inkml:definitions>
  <inkml:trace contextRef="#ctx0" brushRef="#br0">0 105 3567 0 0,'2'-1'92'0'0,"-1"0"0"0"0,1 0 0 0 0,0 0-1 0 0,0 0 1 0 0,-1 0 0 0 0,1 0 0 0 0,0 1-1 0 0,0-1 1 0 0,0 1 0 0 0,-1-1 0 0 0,1 1-1 0 0,0 0 1 0 0,0 0 0 0 0,0 0 0 0 0,0 0-1 0 0,0 0 1 0 0,0 0 0 0 0,0 0-1 0 0,0 1 1 0 0,0-1 0 0 0,-1 1 0 0 0,5 1-1 0 0,-5-1-42 0 0,1 0 0 0 0,-1 0 0 0 0,0 0 0 0 0,1 0-1 0 0,-1 0 1 0 0,0 1 0 0 0,0-1 0 0 0,1 0-1 0 0,-1 1 1 0 0,0-1 0 0 0,-1 1 0 0 0,1 0-1 0 0,0-1 1 0 0,0 1 0 0 0,-1 0 0 0 0,1-1 0 0 0,-1 1-1 0 0,1 0 1 0 0,-1 0 0 0 0,0-1 0 0 0,0 1-1 0 0,0 0 1 0 0,0 0 0 0 0,0 3 0 0 0,-1 8 353 0 0,-2 0 0 0 0,1 1 1 0 0,-7 16-1 0 0,2-2 467 0 0,6-27-796 0 0,1 1 0 0 0,-1 0 0 0 0,1-1 0 0 0,-1 1 0 0 0,1 0 0 0 0,0 0-1 0 0,0-1 1 0 0,0 1 0 0 0,0 0 0 0 0,0 0 0 0 0,1 0 0 0 0,-1-1 0 0 0,0 1-1 0 0,1 0 1 0 0,-1-1 0 0 0,1 1 0 0 0,0 0 0 0 0,-1-1 0 0 0,1 1 0 0 0,0 0-1 0 0,0-1 1 0 0,0 0 0 0 0,0 1 0 0 0,0-1 0 0 0,1 1 0 0 0,-1-1 0 0 0,0 0-1 0 0,1 0 1 0 0,-1 0 0 0 0,0 0 0 0 0,1 0 0 0 0,2 1 0 0 0,-1-1-77 0 0,0 0 1 0 0,1 0-1 0 0,-1 0 1 0 0,0 0 0 0 0,0-1-1 0 0,0 0 1 0 0,0 1-1 0 0,1-1 1 0 0,-1-1-1 0 0,0 1 1 0 0,0 0 0 0 0,0-1-1 0 0,1 1 1 0 0,-1-1-1 0 0,0 0 1 0 0,0 0-1 0 0,4-3 1 0 0,1 0-223 0 0,-1 0 1 0 0,0-1-1 0 0,-1 0 1 0 0,1-1 0 0 0,-1 1-1 0 0,0-1 1 0 0,0 0-1 0 0,-1-1 1 0 0,0 1-1 0 0,0-1 1 0 0,0 0-1 0 0,-1-1 1 0 0,0 1-1 0 0,0-1 1 0 0,-1 1-1 0 0,4-16 1 0 0,-1 1 182 0 0,-1-1 0 0 0,-1 0 1 0 0,-2 0-1 0 0,1-43 0 0 0,-3 65 50 0 0,0 1 0 0 0,0 0-1 0 0,1 0 1 0 0,-1-1 0 0 0,0 1 0 0 0,0 0-1 0 0,0-1 1 0 0,0 1 0 0 0,0 0-1 0 0,0 0 1 0 0,0-1 0 0 0,0 1-1 0 0,0 0 1 0 0,0-1 0 0 0,0 1-1 0 0,0 0 1 0 0,0 0 0 0 0,0-1 0 0 0,0 1-1 0 0,-1 0 1 0 0,1 0 0 0 0,0-1-1 0 0,0 1 1 0 0,0 0 0 0 0,0 0-1 0 0,0-1 1 0 0,-1 1 0 0 0,1 0-1 0 0,0 0 1 0 0,0-1 0 0 0,-1 1 0 0 0,-3 10 692 0 0,-3 19 551 0 0,4 91 2063 0 0,3-90-2926 0 0,0-19-336 0 0,0 0 1 0 0,1 0-1 0 0,0 0 0 0 0,1 0 0 0 0,0 0 0 0 0,1 0 1 0 0,0-1-1 0 0,1 1 0 0 0,9 17 0 0 0,-13-27-75 0 0,0 0-1 0 0,1-1 1 0 0,-1 1-1 0 0,1 0 1 0 0,-1-1-1 0 0,1 1 1 0 0,-1 0-1 0 0,1-1 1 0 0,0 1-1 0 0,-1-1 1 0 0,1 1-1 0 0,0-1 1 0 0,0 1-1 0 0,1 0 0 0 0,-2-1-6 0 0,0 0 0 0 0,1 0 0 0 0,-1 0 0 0 0,0 0 0 0 0,1 0 0 0 0,-1 0 0 0 0,0 0 0 0 0,1 0 0 0 0,-1 0-1 0 0,0-1 1 0 0,0 1 0 0 0,1 0 0 0 0,-1 0 0 0 0,0 0 0 0 0,1 0 0 0 0,-1 0 0 0 0,0 0 0 0 0,0-1-1 0 0,1 1 1 0 0,-1 0 0 0 0,0 0 0 0 0,0-1 0 0 0,0 1 0 0 0,1 0 0 0 0,-1 0 0 0 0,0-1 0 0 0,1 0-77 0 0,0-1-1 0 0,-1 1 1 0 0,1-1 0 0 0,-1 1 0 0 0,1-1 0 0 0,-1 0 0 0 0,1 1 0 0 0,-1-1 0 0 0,0 1-1 0 0,0-1 1 0 0,0 0 0 0 0,0 1 0 0 0,0-3 0 0 0,-1-2-21 0 0,-1 1-1 0 0,1-1 1 0 0,-1 0 0 0 0,0 1-1 0 0,-1-1 1 0 0,1 1 0 0 0,-1-1 0 0 0,-4-4-1 0 0,-4-6-372 0 0,-16-16 0 0 0,23 27 487 0 0,-31-34 487 0 0,35 38-462 0 0,0 1-1 0 0,0 0 1 0 0,0 0-1 0 0,0 0 0 0 0,0 0 1 0 0,0 0-1 0 0,0 0 1 0 0,0 0-1 0 0,0-1 0 0 0,0 1 1 0 0,0 0-1 0 0,0 0 1 0 0,0 0-1 0 0,0 0 0 0 0,0 0 1 0 0,0 0-1 0 0,0-1 1 0 0,0 1-1 0 0,0 0 0 0 0,0 0 1 0 0,0 0-1 0 0,0 0 1 0 0,0 0-1 0 0,0 0 0 0 0,0-1 1 0 0,0 1-1 0 0,0 0 1 0 0,0 0-1 0 0,0 0 0 0 0,0 0 1 0 0,0 0-1 0 0,0 0 1 0 0,1 0-1 0 0,-1 0 0 0 0,0 0 1 0 0,0-1-1 0 0,0 1 1 0 0,0 0-1 0 0,0 0 1 0 0,0 0-1 0 0,0 0 0 0 0,0 0 1 0 0,1 0-1 0 0,8-2 279 0 0,8 1-115 0 0,47 8-83 0 0,-37-2-3011 0 0,-12 0-363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2.159"/>
    </inkml:context>
    <inkml:brush xml:id="br0">
      <inkml:brushProperty name="width" value="0.05" units="cm"/>
      <inkml:brushProperty name="height" value="0.05" units="cm"/>
      <inkml:brushProperty name="color" value="#00A0D7"/>
    </inkml:brush>
  </inkml:definitions>
  <inkml:trace contextRef="#ctx0" brushRef="#br0">0 93 3223 0 0,'1'34'3354'0'0,"2"-14"-2638"0"0,-2-14-583 0 0,0 0 0 0 0,0 0 0 0 0,0-1 0 0 0,0 1 0 0 0,1 0 0 0 0,0-1 0 0 0,4 8 0 0 0,-6-13-126 0 0,0 0 0 0 0,0 0 1 0 0,1 1-1 0 0,-1-1 1 0 0,0 0-1 0 0,0 1 0 0 0,1-1 1 0 0,-1 0-1 0 0,0 0 0 0 0,1 1 1 0 0,-1-1-1 0 0,0 0 0 0 0,0 0 1 0 0,1 0-1 0 0,-1 1 0 0 0,1-1 1 0 0,-1 0-1 0 0,0 0 1 0 0,1 0-1 0 0,-1 0 0 0 0,0 0 1 0 0,1 0-1 0 0,-1 0 0 0 0,1 0 1 0 0,-1 0-1 0 0,0 0 0 0 0,1 0 1 0 0,0 0-1 0 0,10-8 165 0 0,7-18 4 0 0,-16 23-175 0 0,11-18 118 0 0,-1 0-1 0 0,-1-1 1 0 0,-1 0-1 0 0,12-37 0 0 0,-16 41 334 0 0,-3 14 105 0 0,-4 14-78 0 0,0 28 576 0 0,1-13-262 0 0,-1-15-487 0 0,2 1 0 0 0,2 19 0 0 0,-3-26-285 0 0,1 1 0 0 0,1-1 0 0 0,-1 1 0 0 0,0-1 0 0 0,1 1 0 0 0,0-1 0 0 0,0 0 0 0 0,0 0 0 0 0,3 4 0 0 0,-4-7-22 0 0,0 0-1 0 0,0 0 0 0 0,0 0 0 0 0,0-1 0 0 0,0 1 1 0 0,0 0-1 0 0,0-1 0 0 0,0 1 0 0 0,0 0 1 0 0,1-1-1 0 0,-1 0 0 0 0,0 1 0 0 0,0-1 0 0 0,0 1 1 0 0,1-1-1 0 0,-1 0 0 0 0,0 0 0 0 0,0 0 1 0 0,1 0-1 0 0,-1 0 0 0 0,0 0 0 0 0,0 0 0 0 0,1 0 1 0 0,-1-1-1 0 0,0 1 0 0 0,0 0 0 0 0,0-1 1 0 0,1 1-1 0 0,-1-1 0 0 0,0 1 0 0 0,0-1 0 0 0,0 0 1 0 0,0 1-1 0 0,0-1 0 0 0,1-1 0 0 0,4-3-66 0 0,1 1 0 0 0,-1-2-1 0 0,-1 1 1 0 0,6-7 0 0 0,-2 0-76 0 0,-1 1-1 0 0,-1-2 1 0 0,0 1 0 0 0,0-1-1 0 0,-1 0 1 0 0,-1 0 0 0 0,0-1 0 0 0,3-17-1 0 0,-1 90 1640 0 0,-6-50-1555 0 0,0 0 0 0 0,1 0-1 0 0,0 0 1 0 0,0 0 0 0 0,1-1 0 0 0,0 1 0 0 0,6 9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3.118"/>
    </inkml:context>
    <inkml:brush xml:id="br0">
      <inkml:brushProperty name="width" value="0.05" units="cm"/>
      <inkml:brushProperty name="height" value="0.05" units="cm"/>
      <inkml:brushProperty name="color" value="#00A0D7"/>
    </inkml:brush>
  </inkml:definitions>
  <inkml:trace contextRef="#ctx0" brushRef="#br0">0 0 3823 0 0,'5'7'344'0'0,"-5"-6"-280"0"0,1 2-64 0 0,1 1 0 0 0,0 0 200 0 0,-2-3 24 0 0,1 1 8 0 0,1 3 0 0 0,0 4-144 0 0,2 1-88 0 0,-2 1 96 0 0,2 3-96 0 0,2 2-64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09:58:02.941"/>
    </inkml:context>
    <inkml:brush xml:id="br0">
      <inkml:brushProperty name="width" value="0.05" units="cm"/>
      <inkml:brushProperty name="height" value="0.05" units="cm"/>
      <inkml:brushProperty name="color" value="#00A0D7"/>
    </inkml:brush>
  </inkml:definitions>
  <inkml:trace contextRef="#ctx0" brushRef="#br0">0 17 2815 0 0,'32'-3'7003'0'0,"3"-2"-3938"0"0,-18 2-2593 0 0,1 0 0 0 0,0 2 0 0 0,22 0 0 0 0,-39 1-496 0 0,19 2-263 0 0,-7 0-3434 0 0,-4 0-883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3.362"/>
    </inkml:context>
    <inkml:brush xml:id="br0">
      <inkml:brushProperty name="width" value="0.05" units="cm"/>
      <inkml:brushProperty name="height" value="0.05" units="cm"/>
      <inkml:brushProperty name="color" value="#00A0D7"/>
    </inkml:brush>
  </inkml:definitions>
  <inkml:trace contextRef="#ctx0" brushRef="#br0">9 0 4031 0 0,'3'31'842'0'0,"-1"1"0"0"0,-3 30 0 0 0,4 20-552 0 0,-4-81-399 0 0,-2-7-78 0 0,-3-12-1123 0 0,4 13 275 0 0,-1-5-780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3.487"/>
    </inkml:context>
    <inkml:brush xml:id="br0">
      <inkml:brushProperty name="width" value="0.05" units="cm"/>
      <inkml:brushProperty name="height" value="0.05" units="cm"/>
      <inkml:brushProperty name="color" value="#00A0D7"/>
    </inkml:brush>
  </inkml:definitions>
  <inkml:trace contextRef="#ctx0" brushRef="#br0">64 131 2359 0 0,'-46'-53'174'0'0,"44"52"-96"0"0,1-1 0 0 0,-1 1 0 0 0,1-1 0 0 0,-1 0-1 0 0,1 0 1 0 0,0 0 0 0 0,0 0 0 0 0,0 0 0 0 0,0 0 0 0 0,0 0 0 0 0,0 0 0 0 0,1 0 0 0 0,-1 0 0 0 0,1 0 0 0 0,-1-1 0 0 0,1 1 0 0 0,0 0-1 0 0,0 0 1 0 0,0-1 0 0 0,0 1 0 0 0,0 0 0 0 0,0 0 0 0 0,1-1 0 0 0,0-3 0 0 0,0 4-16 0 0,0 1-1 0 0,0-1 1 0 0,1 1 0 0 0,-1-1 0 0 0,0 1-1 0 0,0 0 1 0 0,1-1 0 0 0,-1 1 0 0 0,1 0-1 0 0,-1 0 1 0 0,1 0 0 0 0,-1 0 0 0 0,1 0-1 0 0,0 0 1 0 0,0 0 0 0 0,-1 1 0 0 0,1-1-1 0 0,0 1 1 0 0,0-1 0 0 0,0 1 0 0 0,0 0-1 0 0,-1-1 1 0 0,1 1 0 0 0,2 0 0 0 0,14 1 23 0 0,0 0 0 0 0,27 5-1 0 0,-37-4-84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3.977"/>
    </inkml:context>
    <inkml:brush xml:id="br0">
      <inkml:brushProperty name="width" value="0.05" units="cm"/>
      <inkml:brushProperty name="height" value="0.05" units="cm"/>
      <inkml:brushProperty name="color" value="#00A0D7"/>
    </inkml:brush>
  </inkml:definitions>
  <inkml:trace contextRef="#ctx0" brushRef="#br0">30 0 4319 0 0,'2'7'212'0'0,"0"0"0"0"0,-1 0 0 0 0,0-1 0 0 0,-1 1 0 0 0,0 0 0 0 0,0 0 0 0 0,-1 9 0 0 0,-11 50 2540 0 0,3-24-2429 0 0,6-20-121 0 0,-1-4 31 0 0,1 1 0 0 0,1 0 0 0 0,1 25-1 0 0,1-44-219 0 0,0 1 0 0 0,0-1 0 0 0,0 1 0 0 0,-1-1 0 0 0,2 0 0 0 0,-1 1-1 0 0,0-1 1 0 0,0 1 0 0 0,0-1 0 0 0,0 1 0 0 0,0-1 0 0 0,0 1 0 0 0,0-1 0 0 0,1 1 0 0 0,-1-1-1 0 0,0 1 1 0 0,0-1 0 0 0,1 0 0 0 0,-1 1 0 0 0,0-1 0 0 0,0 1 0 0 0,1-1 0 0 0,-1 0-1 0 0,1 1 1 0 0,-1-1 0 0 0,1 1 0 0 0,0-1-6 0 0,-1 0 1 0 0,1-1-1 0 0,-1 1 1 0 0,1 0-1 0 0,0 0 1 0 0,-1 0-1 0 0,1-1 1 0 0,-1 1-1 0 0,1 0 0 0 0,-1 0 1 0 0,1-1-1 0 0,-1 1 1 0 0,1 0-1 0 0,-1-1 1 0 0,1 1-1 0 0,-1-1 1 0 0,0 1-1 0 0,1-1 0 0 0,2-3 4 0 0,0 1-1 0 0,-1-1 1 0 0,0 0-1 0 0,1 1 1 0 0,1-6-1 0 0,12-27-10 0 0,-11 26 0 0 0,0-1 0 0 0,4-15 0 0 0,13-48 0 0 0,-19 73 33 0 0,0 6 3 0 0,3 6 50 0 0,-2 2-42 0 0,0-1 0 0 0,1 1 0 0 0,1-1 0 0 0,0 0 0 0 0,11 15 0 0 0,-15-24-98 0 0,-1-1-1 0 0,1 0 1 0 0,0 0-1 0 0,0 0 0 0 0,-1 0 1 0 0,1 0-1 0 0,0-1 0 0 0,1 1 1 0 0,-1 0-1 0 0,0-1 0 0 0,0 0 1 0 0,1 0-1 0 0,-1 1 0 0 0,1-1 1 0 0,-1 0-1 0 0,1-1 1 0 0,-1 1-1 0 0,1 0 0 0 0,0-1 1 0 0,-1 0-1 0 0,1 1 0 0 0,0-1 1 0 0,-1 0-1 0 0,1 0 0 0 0,0-1 1 0 0,-1 1-1 0 0,1 0 1 0 0,-1-1-1 0 0,1 0 0 0 0,0 0 1 0 0,-1 0-1 0 0,1 0 0 0 0,-1 0 1 0 0,4-2-1 0 0,0-1-83 0 0,0-1 0 0 0,-1 0 1 0 0,0 0-1 0 0,1 0 0 0 0,-2 0 0 0 0,1-1 1 0 0,-1 0-1 0 0,0 0 0 0 0,7-12 0 0 0,-7 11 185 0 0,-4 7-42 0 0,1-1-1 0 0,-1 0 0 0 0,1 0 0 0 0,-1 0 0 0 0,0 1 0 0 0,1-1 0 0 0,-1 0 0 0 0,0 0 1 0 0,0 0-1 0 0,0 0 0 0 0,0 0 0 0 0,1-1 165 0 0,4 9 895 0 0,-4-5-1010 0 0,1-1 0 0 0,-1 0-1 0 0,1 1 1 0 0,-1-1 0 0 0,1 0-1 0 0,0 0 1 0 0,0 0 0 0 0,0 0 0 0 0,-1 0-1 0 0,1-1 1 0 0,0 1 0 0 0,0 0 0 0 0,0-1-1 0 0,0 0 1 0 0,0 1 0 0 0,0-1 0 0 0,0 0-1 0 0,0 0 1 0 0,1 0 0 0 0,-1 0 0 0 0,0 0-1 0 0,0-1 1 0 0,0 1 0 0 0,0-1 0 0 0,3 0-1 0 0,-1-1-58 0 0,0 1-1 0 0,1-1 0 0 0,-1 0 0 0 0,0 0 0 0 0,0 0 0 0 0,0-1 1 0 0,-1 1-1 0 0,1-1 0 0 0,0 0 0 0 0,4-5 0 0 0,-6 6 6 0 0,-1 0 0 0 0,0 0 0 0 0,0 0 0 0 0,1 0 0 0 0,-1 0 0 0 0,0 0 0 0 0,-1 0 0 0 0,1 0 0 0 0,0 0 0 0 0,-1 0 0 0 0,1-1 0 0 0,-1 1 0 0 0,1 0 0 0 0,-1 0 0 0 0,0-1-1 0 0,0-2 1 0 0,-1 4 1 0 0,1 0-1 0 0,0 0 0 0 0,0 0 1 0 0,-1-1-1 0 0,1 1 1 0 0,-1 0-1 0 0,1 0 0 0 0,-1 0 1 0 0,1 0-1 0 0,-1 0 0 0 0,0 0 1 0 0,0 0-1 0 0,1 0 0 0 0,-1 0 1 0 0,0 1-1 0 0,0-1 0 0 0,0 0 1 0 0,0 0-1 0 0,0 1 0 0 0,0-1 1 0 0,0 1-1 0 0,0-1 0 0 0,0 1 1 0 0,0-1-1 0 0,0 1 1 0 0,0-1-1 0 0,-1 1 0 0 0,1 0 1 0 0,0 0-1 0 0,0-1 0 0 0,0 1 1 0 0,-2 0-1 0 0,-2 0 52 0 0,1 0 1 0 0,-1 0-1 0 0,0 1 1 0 0,1-1-1 0 0,-6 2 1 0 0,8-2-213 0 0,1 1 1 0 0,-1-1-1 0 0,1 1 1 0 0,-1-1 0 0 0,1 1-1 0 0,-1 0 1 0 0,1 0-1 0 0,0-1 1 0 0,-1 1 0 0 0,1 0-1 0 0,0 0 1 0 0,0 0-1 0 0,-1 0 1 0 0,1 1 0 0 0,0-1-1 0 0,0 0 1 0 0,0 0-1 0 0,1 1 1 0 0,-2 1 0 0 0,0 5-3147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4.112"/>
    </inkml:context>
    <inkml:brush xml:id="br0">
      <inkml:brushProperty name="width" value="0.05" units="cm"/>
      <inkml:brushProperty name="height" value="0.05" units="cm"/>
      <inkml:brushProperty name="color" value="#00A0D7"/>
    </inkml:brush>
  </inkml:definitions>
  <inkml:trace contextRef="#ctx0" brushRef="#br0">1 26 3223 0 0,'2'1'3392'0'0,"-3"-3"-2288"0"0,1-2-744 0 0,-1-2-144 0 0,1 1-32 0 0,2 0-2424 0 0,4 0-480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5.319"/>
    </inkml:context>
    <inkml:brush xml:id="br0">
      <inkml:brushProperty name="width" value="0.05" units="cm"/>
      <inkml:brushProperty name="height" value="0.05" units="cm"/>
      <inkml:brushProperty name="color" value="#00A0D7"/>
    </inkml:brush>
  </inkml:definitions>
  <inkml:trace contextRef="#ctx0" brushRef="#br0">0 1 4143 0 0,'19'4'1532'0'0,"189"24"2333"0"0,-162-23-3286 0 0,-18-1-454 0 0,-20-2-92 0 0,1-1-1 0 0,-1 1 0 0 0,0-1 1 0 0,0-1-1 0 0,1 0 0 0 0,-1 0 1 0 0,0-1-1 0 0,16-3 0 0 0,-23 4-114 0 0,-1 0 0 0 0,1 0 0 0 0,-1 0 0 0 0,1 0 0 0 0,-1 0 0 0 0,1 0 0 0 0,0-1 0 0 0,-1 1 0 0 0,1 0 0 0 0,-1 0-1 0 0,1-1 1 0 0,-1 1 0 0 0,0 0 0 0 0,1-1 0 0 0,-1 1 0 0 0,1-1 0 0 0,-1 1 0 0 0,1-1 0 0 0,-1 1 0 0 0,0 0 0 0 0,1-1 0 0 0,-1 1 0 0 0,0-1-1 0 0,0 0 1 0 0,1 1 0 0 0,-1-1 0 0 0,0 1 0 0 0,0-1 0 0 0,0 1 0 0 0,0-1 0 0 0,0 1 0 0 0,0-1 0 0 0,0 0 0 0 0,0 1 0 0 0,0-1 0 0 0,0 1-1 0 0,0-1 1 0 0,0 1 0 0 0,0-1 0 0 0,0 0 0 0 0,0 1 0 0 0,0-1 0 0 0,-1 1 0 0 0,1-1 0 0 0,0 1 0 0 0,0-1 0 0 0,-1 1 0 0 0,1-1-1 0 0,-1 0 1 0 0,-3-2-2702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5.829"/>
    </inkml:context>
    <inkml:brush xml:id="br0">
      <inkml:brushProperty name="width" value="0.05" units="cm"/>
      <inkml:brushProperty name="height" value="0.05" units="cm"/>
      <inkml:brushProperty name="color" value="#00A0D7"/>
    </inkml:brush>
  </inkml:definitions>
  <inkml:trace contextRef="#ctx0" brushRef="#br0">0 20 3823 0 0,'1'2'84'0'0,"0"0"0"0"0,0 0-1 0 0,-1 0 1 0 0,1 0 0 0 0,-1 0-1 0 0,1 1 1 0 0,-1-1 0 0 0,0 0-1 0 0,0 0 1 0 0,0 1 0 0 0,0-1-1 0 0,0 0 1 0 0,-1 0 0 0 0,0 3-1 0 0,0 19 1482 0 0,2-4-1125 0 0,-1-11-272 0 0,1 1 1 0 0,-1-1-1 0 0,2 0 0 0 0,-1 1 1 0 0,1-1-1 0 0,1 0 0 0 0,0 0 1 0 0,4 10-1 0 0,-6-18-154 0 0,-1 0-1 0 0,1 0 1 0 0,-1 0-1 0 0,1 0 1 0 0,0 0 0 0 0,0 0-1 0 0,-1 0 1 0 0,1 0-1 0 0,0 0 1 0 0,0-1 0 0 0,0 1-1 0 0,0 0 1 0 0,0 0-1 0 0,0-1 1 0 0,0 1 0 0 0,0-1-1 0 0,0 1 1 0 0,0-1-1 0 0,0 1 1 0 0,0-1-1 0 0,1 0 1 0 0,-1 0 0 0 0,2 1-1 0 0,-1-1-4 0 0,0-1-1 0 0,0 1 0 0 0,0 0 0 0 0,-1-1 1 0 0,1 0-1 0 0,0 1 0 0 0,0-1 0 0 0,0 0 1 0 0,0 0-1 0 0,-1 0 0 0 0,1 0 0 0 0,3-2 1 0 0,2-4 2 0 0,0 1 0 0 0,0-1 0 0 0,-1-1 0 0 0,9-11 0 0 0,4-10-203 0 0,-1 0 0 0 0,21-49 0 0 0,-39 77 193 0 0,0 0-1 0 0,1 1 0 0 0,-1-1 1 0 0,0 0-1 0 0,1 0 0 0 0,-1 0 1 0 0,0 1-1 0 0,1-1 1 0 0,-1 0-1 0 0,1 1 0 0 0,-1-1 1 0 0,1 0-1 0 0,-1 1 0 0 0,1-1 1 0 0,0 0-1 0 0,-1 1 0 0 0,1-1 1 0 0,0 1-1 0 0,1-1 0 0 0,-2 1 5 0 0,1 0 0 0 0,-1 1 0 0 0,0-1 0 0 0,1 1 0 0 0,-1-1 0 0 0,0 0 0 0 0,1 1 0 0 0,-1-1-1 0 0,0 1 1 0 0,1-1 0 0 0,-1 1 0 0 0,0-1 0 0 0,0 1 0 0 0,0-1 0 0 0,0 1 0 0 0,1-1 0 0 0,-1 1 0 0 0,0-1-1 0 0,0 1 1 0 0,0-1 0 0 0,0 2 0 0 0,0 6 74 0 0,1 0 0 0 0,-2 14 0 0 0,0-17-27 0 0,1 0 0 0 0,0 0-1 0 0,0 0 1 0 0,1 0 0 0 0,-1 0-1 0 0,1 0 1 0 0,0 0 0 0 0,0-1-1 0 0,0 1 1 0 0,1 0 0 0 0,0 0-1 0 0,0-1 1 0 0,3 6 0 0 0,-4-8-37 0 0,0-1 0 0 0,0 1 0 0 0,0-1 0 0 0,1 1 0 0 0,-1-1 0 0 0,0 1 0 0 0,1-1 0 0 0,-1 0 0 0 0,1 0 0 0 0,-1 0 0 0 0,1 0 0 0 0,0 0 0 0 0,-1 0 0 0 0,1 0 0 0 0,0 0 0 0 0,0-1 0 0 0,0 1 0 0 0,0-1 0 0 0,-1 1 1 0 0,1-1-1 0 0,0 0 0 0 0,0 1 0 0 0,0-1 0 0 0,0 0 0 0 0,0 0 0 0 0,0-1 0 0 0,0 1 0 0 0,0 0 0 0 0,0-1 0 0 0,-1 1 0 0 0,1-1 0 0 0,0 1 0 0 0,0-1 0 0 0,0 0 0 0 0,-1 0 0 0 0,3-1 0 0 0,3-3-10 0 0,0 0 1 0 0,0 0-1 0 0,-1-1 0 0 0,1 0 0 0 0,-1 0 0 0 0,-1-1 0 0 0,1 0 0 0 0,-1 0 1 0 0,0 0-1 0 0,-1 0 0 0 0,1-1 0 0 0,-2 0 0 0 0,4-8 0 0 0,-2-2 27 0 0,-8 31 0 0 0,3-9-9 0 0,-1 1-1 0 0,1-1 0 0 0,0 0 0 0 0,0 0 0 0 0,1 1 1 0 0,-1-1-1 0 0,1 0 0 0 0,0 0 0 0 0,0 0 0 0 0,0 0 0 0 0,1 0 1 0 0,-1 0-1 0 0,1 0 0 0 0,0 0 0 0 0,0-1 0 0 0,1 1 1 0 0,-1-1-1 0 0,1 1 0 0 0,-1-1 0 0 0,5 4 0 0 0,-5-5-14 0 0,1 0-1 0 0,-1 0 1 0 0,0-1-1 0 0,0 1 1 0 0,1-1-1 0 0,-1 1 0 0 0,1-1 1 0 0,-1 0-1 0 0,1 0 1 0 0,0 0-1 0 0,-1-1 1 0 0,1 1-1 0 0,0 0 1 0 0,-1-1-1 0 0,1 0 0 0 0,0 0 1 0 0,0 0-1 0 0,0 0 1 0 0,-1 0-1 0 0,1 0 1 0 0,0-1-1 0 0,0 1 0 0 0,-1-1 1 0 0,1 0-1 0 0,0 0 1 0 0,-1 0-1 0 0,1 0 1 0 0,-1 0-1 0 0,1 0 0 0 0,-1-1 1 0 0,3-1-1 0 0,-2 0-25 0 0,0 1 0 0 0,0-1 0 0 0,0 0 0 0 0,-1 0 0 0 0,1 0 0 0 0,-1 0 0 0 0,1 0 0 0 0,-1 0 0 0 0,0-1 0 0 0,3-6 0 0 0,-5 9-37 0 0,0 0 1 0 0,1 0-1 0 0,-1 0 1 0 0,1 0-1 0 0,-1 0 1 0 0,1 0-1 0 0,0 0 1 0 0,-1 0-1 0 0,1 1 1 0 0,0-1-1 0 0,0 0 1 0 0,0 0-1 0 0,0 0 1 0 0,1 0-1 0 0,10-3-3958 0 0,-6 4 1442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6.019"/>
    </inkml:context>
    <inkml:brush xml:id="br0">
      <inkml:brushProperty name="width" value="0.05" units="cm"/>
      <inkml:brushProperty name="height" value="0.05" units="cm"/>
      <inkml:brushProperty name="color" value="#00A0D7"/>
    </inkml:brush>
  </inkml:definitions>
  <inkml:trace contextRef="#ctx0" brushRef="#br0">1 0 4975 0 0,'2'60'2995'0'0,"5"21"-1971"0"0,-5-46-1071 0 0,14 67 1 0 0,-14-98-2125 0 0,0 0-728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6.179"/>
    </inkml:context>
    <inkml:brush xml:id="br0">
      <inkml:brushProperty name="width" value="0.05" units="cm"/>
      <inkml:brushProperty name="height" value="0.05" units="cm"/>
      <inkml:brushProperty name="color" value="#00A0D7"/>
    </inkml:brush>
  </inkml:definitions>
  <inkml:trace contextRef="#ctx0" brushRef="#br0">0 7 4831 0 0,'104'3'2953'0'0,"50"-2"-2970"0"0,-151-1-80 0 0,0 0-1 0 0,-1-1 0 0 0,1 1 0 0 0,0-1 0 0 0,0 0 1 0 0,3-1-1 0 0,0-1-1352 0 0,3 1-968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6.490"/>
    </inkml:context>
    <inkml:brush xml:id="br0">
      <inkml:brushProperty name="width" value="0.05" units="cm"/>
      <inkml:brushProperty name="height" value="0.05" units="cm"/>
      <inkml:brushProperty name="color" value="#00A0D7"/>
    </inkml:brush>
  </inkml:definitions>
  <inkml:trace contextRef="#ctx0" brushRef="#br0">40 1 3311 0 0,'0'17'632'0'0,"0"0"-1"0"0,-1 1 0 0 0,-1-1 0 0 0,-1 0 0 0 0,-8 28 1 0 0,-3 27 143 0 0,11-51-603 0 0,1-14-44 0 0,1 0 1 0 0,0-1-1 0 0,0 1 1 0 0,1 0-1 0 0,0-1 0 0 0,1 11 1 0 0,-1-17-115 0 0,0 0 0 0 0,0 1 0 0 0,0-1 0 0 0,0 0 0 0 0,0 0 0 0 0,0 0 0 0 0,0 0 1 0 0,0 0-1 0 0,0 1 0 0 0,0-1 0 0 0,0 0 0 0 0,0 0 0 0 0,0 0 0 0 0,0 0 0 0 0,1 0 1 0 0,-1 1-1 0 0,0-1 0 0 0,0 0 0 0 0,0 0 0 0 0,0 0 0 0 0,0 0 0 0 0,0 0 0 0 0,0 0 0 0 0,1 0 1 0 0,-1 0-1 0 0,0 1 0 0 0,0-1 0 0 0,0 0 0 0 0,0 0 0 0 0,0 0 0 0 0,0 0 0 0 0,1 0 0 0 0,-1 0 1 0 0,0 0-1 0 0,0 0 0 0 0,0 0 0 0 0,6-4 205 0 0,3-10-135 0 0,-8 12-31 0 0,8-14 2 0 0,-1 1-1 0 0,8-23 0 0 0,-10 22-10 0 0,1 1 1 0 0,14-24-1 0 0,-21 38-36 0 0,1 1 0 0 0,-1 0 0 0 0,0-1 0 0 0,0 1 0 0 0,0 0 0 0 0,1-1 0 0 0,-1 1 0 0 0,0 0 0 0 0,1 0 0 0 0,-1-1 0 0 0,0 1 0 0 0,1 0 0 0 0,-1 0 0 0 0,0 0 0 0 0,1 0 0 0 0,-1-1-1 0 0,0 1 1 0 0,1 0 0 0 0,-1 0 0 0 0,0 0 0 0 0,1 0 0 0 0,-1 0 0 0 0,0 0 0 0 0,1 0 0 0 0,-1 0 0 0 0,1 0 0 0 0,-1 0 0 0 0,0 0 0 0 0,1 0 0 0 0,-1 0 0 0 0,0 0 0 0 0,1 0 0 0 0,-1 1 0 0 0,0-1 0 0 0,1 0-1 0 0,-1 0 1 0 0,0 0 0 0 0,1 1 0 0 0,-1-1 0 0 0,0 0 0 0 0,1 0 0 0 0,-1 0 0 0 0,0 1 0 0 0,0-1 0 0 0,1 0 0 0 0,-1 1 0 0 0,0-1 0 0 0,0 0 0 0 0,0 1 0 0 0,1-1 0 0 0,-1 0 0 0 0,0 1 0 0 0,0 0 0 0 0,13 24 677 0 0,-11-19-550 0 0,2 2 28 0 0,0 0 1 0 0,0-1 0 0 0,1 0-1 0 0,0 0 1 0 0,0 0 0 0 0,0-1 0 0 0,1 1-1 0 0,12 9 1 0 0,-14-13-160 0 0,1 0 0 0 0,-1 0 0 0 0,1 0 0 0 0,-1-1 0 0 0,1 0 1 0 0,0 0-1 0 0,0 0 0 0 0,0-1 0 0 0,0 1 0 0 0,1-1 0 0 0,-1-1 0 0 0,0 1 0 0 0,0-1 0 0 0,1 0 0 0 0,7 0 0 0 0,-2-2-621 0 0,0 0 0 0 0,16-5 0 0 0,-5 1-2785 0 0,-7 2 83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8:57.316"/>
    </inkml:context>
    <inkml:brush xml:id="br0">
      <inkml:brushProperty name="width" value="0.05" units="cm"/>
      <inkml:brushProperty name="height" value="0.05" units="cm"/>
      <inkml:brushProperty name="color" value="#00A0D7"/>
    </inkml:brush>
  </inkml:definitions>
  <inkml:trace contextRef="#ctx0" brushRef="#br0">49 163 3311 0 0,'28'-18'2818'0'0,"-19"12"-2567"0"0,8-4 134 0 0,0-2 1 0 0,-2 1-1 0 0,24-23 1 0 0,-36 30-231 0 0,0 0 1 0 0,0 0-1 0 0,-1 0 1 0 0,1 0-1 0 0,-1 0 0 0 0,3-9 1 0 0,-5 12-7 0 0,1-1 0 0 0,-1 0 1 0 0,1 0-1 0 0,-1 0 1 0 0,0 0-1 0 0,0 0 1 0 0,0 0-1 0 0,0-3 0 0 0,0 4-36 0 0,0 0 0 0 0,0 1 0 0 0,-1-1 0 0 0,1 0-1 0 0,0 1 1 0 0,0-1 0 0 0,-1 0 0 0 0,1 1 0 0 0,-1-1-1 0 0,1 0 1 0 0,0 1 0 0 0,-1-1 0 0 0,1 1-1 0 0,-1-1 1 0 0,1 1 0 0 0,-1-1 0 0 0,1 1 0 0 0,-1-1-1 0 0,0 1 1 0 0,1 0 0 0 0,-1-1 0 0 0,-1 0 0 0 0,1 1-29 0 0,1 0 1 0 0,-1 0 0 0 0,0 0 0 0 0,0 0 0 0 0,1 0-1 0 0,-1 0 1 0 0,0 0 0 0 0,0 0 0 0 0,1 0-1 0 0,-1 0 1 0 0,0 0 0 0 0,0 0 0 0 0,1 0 0 0 0,-1 1-1 0 0,0-1 1 0 0,1 0 0 0 0,-1 1 0 0 0,0-1 0 0 0,1 0-1 0 0,-1 1 1 0 0,0-1 0 0 0,1 1 0 0 0,-1-1-1 0 0,1 1 1 0 0,-1-1 0 0 0,1 1 0 0 0,-1 0 0 0 0,1-1-1 0 0,-1 1 1 0 0,1-1 0 0 0,-1 1 0 0 0,1 0-1 0 0,0 0 1 0 0,0-1 0 0 0,-1 1 0 0 0,1 0 0 0 0,0-1-1 0 0,0 2 1 0 0,-2 3 124 0 0,1 0-1 0 0,0 0 1 0 0,0 0-1 0 0,0 7 1 0 0,-4 47-26 0 0,-16 80 1 0 0,19-127-580 0 0,2-7 103 0 0,-1 0-1 0 0,0 0 1 0 0,0 0 0 0 0,0 0-1 0 0,-1 0 1 0 0,0-1-1 0 0,0 1 1 0 0,0 0 0 0 0,0-1-1 0 0,-1 0 1 0 0,1 1 0 0 0,-6 4-1 0 0,6-6 164 0 0,0-1 0 0 0,0 0 1 0 0,-1 0-1 0 0,1 0 0 0 0,-1 0 0 0 0,1 0 0 0 0,-1-1 0 0 0,1 1 0 0 0,-1-1 0 0 0,0 0 0 0 0,0 0 0 0 0,0 0 1 0 0,0 0-1 0 0,0 0 0 0 0,0 0 0 0 0,0-1 0 0 0,0 0 0 0 0,0 1 0 0 0,0-1 0 0 0,-6-1 0 0 0,-14-4 282 0 0,22 4-109 0 0,0 1-1 0 0,0-1 1 0 0,0 1 0 0 0,-1-1 0 0 0,1 1 0 0 0,0-1-1 0 0,0 0 1 0 0,0 1 0 0 0,0-1 0 0 0,0 0 0 0 0,0 0-1 0 0,0 0 1 0 0,0 0 0 0 0,-1-2 0 0 0,2 3 13 0 0,0-1 0 0 0,0 1 0 0 0,0-1 0 0 0,0 1 0 0 0,0 0 1 0 0,1-1-1 0 0,-1 1 0 0 0,0 0 0 0 0,0-1 0 0 0,0 1 1 0 0,0-1-1 0 0,1 1 0 0 0,-1 0 0 0 0,0-1 0 0 0,0 1 0 0 0,1 0 1 0 0,-1-1-1 0 0,0 1 0 0 0,0 0 0 0 0,1 0 0 0 0,-1-1 0 0 0,0 1 1 0 0,1 0-1 0 0,-1 0 0 0 0,0 0 0 0 0,1-1 0 0 0,-1 1 0 0 0,1 0 1 0 0,-1 0-1 0 0,0 0 0 0 0,1 0 0 0 0,-1 0 0 0 0,1 0 0 0 0,-1 0 1 0 0,19-5 705 0 0,-17 5-616 0 0,27-5 768 0 0,40-1 0 0 0,-44 5-906 0 0,-1-1 0 0 0,41-10 0 0 0,-57 10-174 0 0,0 0 0 0 0,0-1 0 0 0,10-6-1 0 0,-1-1-4810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09:58:03.255"/>
    </inkml:context>
    <inkml:brush xml:id="br0">
      <inkml:brushProperty name="width" value="0.05" units="cm"/>
      <inkml:brushProperty name="height" value="0.05" units="cm"/>
      <inkml:brushProperty name="color" value="#00A0D7"/>
    </inkml:brush>
  </inkml:definitions>
  <inkml:trace contextRef="#ctx0" brushRef="#br0">41 42 6215 0 0,'-12'22'981'0'0,"8"-16"-495"0"0,0 1 0 0 0,1 0-1 0 0,0 0 1 0 0,0 1 0 0 0,0-1 0 0 0,1 1 0 0 0,0-1 0 0 0,0 1 0 0 0,0 9 0 0 0,2-17-462 0 0,0 0 0 0 0,0 0-1 0 0,0 1 1 0 0,0-1-1 0 0,0 0 1 0 0,0 0 0 0 0,0 1-1 0 0,0-1 1 0 0,0 0-1 0 0,0 0 1 0 0,0 1 0 0 0,0-1-1 0 0,0 0 1 0 0,0 0-1 0 0,0 1 1 0 0,1-1 0 0 0,-1 0-1 0 0,0 0 1 0 0,0 1 0 0 0,0-1-1 0 0,0 0 1 0 0,0 0-1 0 0,1 0 1 0 0,-1 1 0 0 0,0-1-1 0 0,0 0 1 0 0,0 0-1 0 0,1 0 1 0 0,-1 0 0 0 0,0 0-1 0 0,0 1 1 0 0,1-1-1 0 0,-1 0 1 0 0,0 0 0 0 0,0 0-1 0 0,0 0 1 0 0,1 0 0 0 0,10-5 441 0 0,7-13-214 0 0,55-75-115 0 0,-57 71-190 0 0,-16 21 57 0 0,1 0-1 0 0,0 0 0 0 0,-1 0 0 0 0,1 0 1 0 0,0 0-1 0 0,0 1 0 0 0,0-1 1 0 0,0 0-1 0 0,0 0 0 0 0,0 0 1 0 0,0 1-1 0 0,0-1 0 0 0,0 1 0 0 0,0-1 1 0 0,0 0-1 0 0,0 1 0 0 0,0 0 1 0 0,3-1-1 0 0,-4 1 7 0 0,0 0 0 0 0,1 0 0 0 0,-1 0 0 0 0,0 0 0 0 0,0 0 1 0 0,1 1-1 0 0,-1-1 0 0 0,0 0 0 0 0,0 0 0 0 0,1 0 0 0 0,-1 0 0 0 0,0 1 0 0 0,0-1 0 0 0,1 0 1 0 0,-1 0-1 0 0,0 1 0 0 0,0-1 0 0 0,0 0 0 0 0,0 0 0 0 0,1 1 0 0 0,-1-1 0 0 0,0 0 0 0 0,0 1 0 0 0,0-1 1 0 0,0 0-1 0 0,1 16 365 0 0,-9 21 1379 0 0,6-29-1485 0 0,0-1-1 0 0,0 1 1 0 0,1-1-1 0 0,0 1 0 0 0,1-1 1 0 0,0 12-1 0 0,0-18-261 0 0,0 0 1 0 0,0 0-1 0 0,0-1 0 0 0,0 1 0 0 0,1 0 0 0 0,-1-1 1 0 0,0 1-1 0 0,0 0 0 0 0,1-1 0 0 0,-1 1 0 0 0,0 0 1 0 0,1-1-1 0 0,-1 1 0 0 0,1-1 0 0 0,-1 1 0 0 0,0-1 0 0 0,1 1 1 0 0,0-1-1 0 0,-1 1 0 0 0,1-1 0 0 0,-1 1 0 0 0,1-1 1 0 0,-1 1-1 0 0,1-1 0 0 0,0 0 0 0 0,-1 0 0 0 0,1 1 1 0 0,0-1-1 0 0,-1 0 0 0 0,1 0 0 0 0,0 0 0 0 0,0 0 0 0 0,-1 1 1 0 0,1-1-1 0 0,0 0 0 0 0,0 0 0 0 0,0-1 0 0 0,14-2-1371 0 0,-2-3-3549 0 0,-5 1-258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4.192"/>
    </inkml:context>
    <inkml:brush xml:id="br0">
      <inkml:brushProperty name="width" value="0.05" units="cm"/>
      <inkml:brushProperty name="height" value="0.05" units="cm"/>
      <inkml:brushProperty name="color" value="#00A0D7"/>
    </inkml:brush>
  </inkml:definitions>
  <inkml:trace contextRef="#ctx0" brushRef="#br0">1 9 9759 0 0,'22'1'1146'0'0,"14"0"2938"0"0,99-11-844 0 0,-108 10-3300 0 0,0 0 1 0 0,-1 2 0 0 0,28 6-1 0 0,-36-3-257 0 0,-10-1-1266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4.380"/>
    </inkml:context>
    <inkml:brush xml:id="br0">
      <inkml:brushProperty name="width" value="0.05" units="cm"/>
      <inkml:brushProperty name="height" value="0.05" units="cm"/>
      <inkml:brushProperty name="color" value="#00A0D7"/>
    </inkml:brush>
  </inkml:definitions>
  <inkml:trace contextRef="#ctx0" brushRef="#br0">46 1 6391 0 0,'-5'23'703'0'0,"2"-9"1460"0"0,-32 228 5114 0 0,34-237-7246 0 0,0 1 1 0 0,1-1-1 0 0,-1 1 1 0 0,1 0-1 0 0,1-1 1 0 0,-1 1-1 0 0,1 0 0 0 0,0-1 1 0 0,0 1-1 0 0,1-1 1 0 0,4 10-1 0 0,-6-14-79 0 0,0-1-1 0 0,1 1 1 0 0,-1-1-1 0 0,0 1 0 0 0,1-1 1 0 0,-1 1-1 0 0,1-1 1 0 0,-1 0-1 0 0,1 1 1 0 0,-1-1-1 0 0,1 0 0 0 0,-1 1 1 0 0,1-1-1 0 0,-1 0 1 0 0,1 0-1 0 0,0 1 1 0 0,-1-1-1 0 0,1 0 1 0 0,-1 0-1 0 0,1 0 0 0 0,0 0 1 0 0,-1 0-1 0 0,1 0 1 0 0,-1 0-1 0 0,1 0 1 0 0,0 0-1 0 0,-1 0 0 0 0,1 0 1 0 0,0 0-1 0 0,-1-1 1 0 0,1 1-1 0 0,19-10-3895 0 0,-17 7 2674 0 0,13-6-3114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4.722"/>
    </inkml:context>
    <inkml:brush xml:id="br0">
      <inkml:brushProperty name="width" value="0.05" units="cm"/>
      <inkml:brushProperty name="height" value="0.05" units="cm"/>
      <inkml:brushProperty name="color" value="#00A0D7"/>
    </inkml:brush>
  </inkml:definitions>
  <inkml:trace contextRef="#ctx0" brushRef="#br0">36 99 5351 0 0,'-3'20'2412'0'0,"1"-11"-1606"0"0,-15 100 4865 0 0,4 0-3280 0 0,13-107-2329 0 0,1-4-25 0 0,3-8-24 0 0,3-12-138 0 0,24-166-2566 0 0,-30 184 2638 0 0,1-12-63 0 0,1 0 0 0 0,7-20 0 0 0,-9 32 118 0 0,0 1-1 0 0,1 0 1 0 0,-1-1 0 0 0,1 1-1 0 0,-1 0 1 0 0,1 0 0 0 0,0 0-1 0 0,0 0 1 0 0,1 0-1 0 0,-1 1 1 0 0,1-1 0 0 0,-1 1-1 0 0,1-1 1 0 0,0 1 0 0 0,0 0-1 0 0,5-3 1 0 0,-5 4 1 0 0,-1 0 0 0 0,0 1 0 0 0,1 0 0 0 0,-1-1-1 0 0,0 1 1 0 0,1 0 0 0 0,-1 0 0 0 0,0 0 0 0 0,1 1 0 0 0,-1-1 0 0 0,0 1 0 0 0,0-1 0 0 0,1 1-1 0 0,-1 0 1 0 0,0 0 0 0 0,0-1 0 0 0,0 2 0 0 0,0-1 0 0 0,0 0 0 0 0,0 0 0 0 0,0 1 0 0 0,0-1 0 0 0,0 1-1 0 0,-1-1 1 0 0,3 4 0 0 0,0-1 5 0 0,0 0 0 0 0,-1 0 0 0 0,1 1 1 0 0,-1-1-1 0 0,0 1 0 0 0,0 0 0 0 0,-1 0 0 0 0,0 0 0 0 0,3 9 0 0 0,-4-9-3 0 0,0 0 0 0 0,-1 0 1 0 0,0 0-1 0 0,0 0 0 0 0,-1 0 1 0 0,1 0-1 0 0,-1 0 0 0 0,0 0 0 0 0,-1 0 1 0 0,1-1-1 0 0,-1 1 0 0 0,0 0 0 0 0,0-1 1 0 0,0 1-1 0 0,-1-1 0 0 0,-5 8 0 0 0,6-8 49 0 0,-1-1-1 0 0,1 1 1 0 0,-1-1-1 0 0,0 0 1 0 0,0 0-1 0 0,-1 0 1 0 0,1 0-1 0 0,-1-1 1 0 0,1 1-1 0 0,-1-1 0 0 0,0 0 1 0 0,0 0-1 0 0,0 0 1 0 0,0 0-1 0 0,0-1 1 0 0,0 1-1 0 0,-1-1 1 0 0,1-1-1 0 0,-5 2 1 0 0,7-2-23 0 0,1 0-1 0 0,0 0 1 0 0,0 0 0 0 0,-1-1 0 0 0,1 1 0 0 0,0 0 0 0 0,0 0 0 0 0,0-1 0 0 0,-1 1 0 0 0,1-1 0 0 0,0 1 0 0 0,0-1 0 0 0,0 0 0 0 0,0 1 0 0 0,0-1 0 0 0,0 0 0 0 0,0 0 0 0 0,0 1-1 0 0,0-1 1 0 0,1 0 0 0 0,-1 0 0 0 0,0 0 0 0 0,0 0 0 0 0,1 0 0 0 0,-1 0 0 0 0,1-1 0 0 0,-1 1 0 0 0,1 0 0 0 0,-1 0 0 0 0,0-2 0 0 0,1-2-598 0 0,-1 1 1 0 0,0 0-1 0 0,1-1 1 0 0,0 1-1 0 0,0-1 0 0 0,0 1 1 0 0,2-7-1 0 0,1-10-4281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5.292"/>
    </inkml:context>
    <inkml:brush xml:id="br0">
      <inkml:brushProperty name="width" value="0.05" units="cm"/>
      <inkml:brushProperty name="height" value="0.05" units="cm"/>
      <inkml:brushProperty name="color" value="#00A0D7"/>
    </inkml:brush>
  </inkml:definitions>
  <inkml:trace contextRef="#ctx0" brushRef="#br0">1 11 5119 0 0,'3'0'101'0'0,"0"0"0"0"0,1 0 0 0 0,-1 0 0 0 0,0-1 0 0 0,6 0 0 0 0,12-3 0 0 0,863 7 10048 0 0,-510-10-10115 0 0,-341 6-3929 0 0,-2 3-1316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6.098"/>
    </inkml:context>
    <inkml:brush xml:id="br0">
      <inkml:brushProperty name="width" value="0.05" units="cm"/>
      <inkml:brushProperty name="height" value="0.05" units="cm"/>
      <inkml:brushProperty name="color" value="#00A0D7"/>
    </inkml:brush>
  </inkml:definitions>
  <inkml:trace contextRef="#ctx0" brushRef="#br0">1 0 7455 0 0,'151'12'2389'0'0,"-103"-10"-1995"0"0,-46-2-431 0 0,56 6 397 0 0,-20 3-3919 0 0,-29-5 532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6.284"/>
    </inkml:context>
    <inkml:brush xml:id="br0">
      <inkml:brushProperty name="width" value="0.05" units="cm"/>
      <inkml:brushProperty name="height" value="0.05" units="cm"/>
      <inkml:brushProperty name="color" value="#00A0D7"/>
    </inkml:brush>
  </inkml:definitions>
  <inkml:trace contextRef="#ctx0" brushRef="#br0">4 1 3567 0 0,'-3'26'3170'0'0,"3"78"1366"0"0,1-20-3003 0 0,-2-68-1477 0 0,2-1 0 0 0,0 0 1 0 0,1 0-1 0 0,0 1 0 0 0,7 21 0 0 0,-9-36-175 0 0,1 1 0 0 0,-1 0 0 0 0,1-1 0 0 0,0 1-1 0 0,0 0 1 0 0,-1-1 0 0 0,1 1 0 0 0,0-1 0 0 0,0 0 0 0 0,1 1-1 0 0,-1-1 1 0 0,0 0 0 0 0,3 2 0 0 0,-4-2-29 0 0,1-1 1 0 0,0 0-1 0 0,0 0 1 0 0,-1 0-1 0 0,1 0 1 0 0,0 0-1 0 0,0 0 1 0 0,-1 0-1 0 0,1 0 1 0 0,0 0-1 0 0,0 0 0 0 0,-1 0 1 0 0,1 0-1 0 0,0 0 1 0 0,0 0-1 0 0,-1-1 1 0 0,1 1-1 0 0,0 0 1 0 0,-1-1-1 0 0,1 1 1 0 0,0 0-1 0 0,-1-1 0 0 0,1 1 1 0 0,-1-1-1 0 0,1 1 1 0 0,0-1-1 0 0,-1 1 1 0 0,1-1-1 0 0,-1 0 1 0 0,0 1-1 0 0,1-1 1 0 0,0-1-1 0 0,6-7-2715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6.647"/>
    </inkml:context>
    <inkml:brush xml:id="br0">
      <inkml:brushProperty name="width" value="0.05" units="cm"/>
      <inkml:brushProperty name="height" value="0.05" units="cm"/>
      <inkml:brushProperty name="color" value="#00A0D7"/>
    </inkml:brush>
  </inkml:definitions>
  <inkml:trace contextRef="#ctx0" brushRef="#br0">17 52 5671 0 0,'2'15'963'0'0,"-1"1"-1"0"0,0-1 0 0 0,-1 0 0 0 0,-1 1 1 0 0,-4 26-1 0 0,0 1-40 0 0,1-5-270 0 0,-2 28 720 0 0,7-62-1210 0 0,1-8 28 0 0,1-8 34 0 0,13-137-1576 0 0,-15 119 955 0 0,0 1-43 0 0,5-31 1 0 0,-6 58 435 0 0,1 0-1 0 0,-1 0 0 0 0,0 0 0 0 0,1 0 1 0 0,0 0-1 0 0,-1 0 0 0 0,1 0 1 0 0,0 0-1 0 0,0 0 0 0 0,0 1 0 0 0,0-1 1 0 0,0 0-1 0 0,0 1 0 0 0,1-1 0 0 0,-1 1 1 0 0,0-1-1 0 0,3-1 0 0 0,-3 3 4 0 0,1-1 0 0 0,-1 1-1 0 0,1-1 1 0 0,-1 1 0 0 0,1-1 0 0 0,-1 1-1 0 0,1 0 1 0 0,-1 0 0 0 0,1 0-1 0 0,-1 0 1 0 0,1 0 0 0 0,-1 0 0 0 0,1 0-1 0 0,-1 1 1 0 0,1-1 0 0 0,-1 1-1 0 0,1-1 1 0 0,-1 1 0 0 0,1-1-1 0 0,-1 1 1 0 0,0 0 0 0 0,1-1 0 0 0,0 2-1 0 0,5 3 1 0 0,0-1 0 0 0,0 2 0 0 0,-1-1 0 0 0,1 1 0 0 0,-1-1 0 0 0,10 14 0 0 0,-14-16 3 0 0,1 0 0 0 0,-1 0 0 0 0,0 1 1 0 0,0-1-1 0 0,0 1 0 0 0,-1-1 0 0 0,1 1 0 0 0,-1 0 0 0 0,0-1 1 0 0,1 1-1 0 0,-2 0 0 0 0,1 0 0 0 0,0 0 0 0 0,-1 0 0 0 0,0 0 0 0 0,0 6 1 0 0,-1-7 72 0 0,0 0 1 0 0,0 0-1 0 0,0-1 1 0 0,-1 1-1 0 0,1-1 1 0 0,-1 1-1 0 0,1-1 1 0 0,-1 1-1 0 0,0-1 1 0 0,0 0-1 0 0,0 0 1 0 0,0 0-1 0 0,0 0 1 0 0,0 0-1 0 0,-1-1 0 0 0,1 1 1 0 0,-1-1-1 0 0,1 1 1 0 0,-1-1-1 0 0,1 0 1 0 0,-1 0-1 0 0,0 0 1 0 0,0 0-1 0 0,1-1 1 0 0,-5 2-1 0 0,0-1 100 0 0,-1 0-1 0 0,1 0 1 0 0,-1-1-1 0 0,0 1 1 0 0,1-2-1 0 0,-1 1 1 0 0,1-1-1 0 0,-12-3 1 0 0,17 4-168 0 0,1 0 0 0 0,0-1 1 0 0,-1 1-1 0 0,1-1 0 0 0,-1 0 0 0 0,1 0 1 0 0,0 1-1 0 0,-1-1 0 0 0,1 0 0 0 0,0 0 1 0 0,0 0-1 0 0,0 0 0 0 0,-1 0 0 0 0,1 0 1 0 0,-1-2-1 0 0,2 2-215 0 0,-1 0-1 0 0,1 0 1 0 0,0 0 0 0 0,-1 0 0 0 0,1 0 0 0 0,0 0 0 0 0,0 0 0 0 0,0 0-1 0 0,0 0 1 0 0,0 0 0 0 0,0 1 0 0 0,0-1 0 0 0,0 0 0 0 0,0 0 0 0 0,0 0-1 0 0,1 0 1 0 0,-1 0 0 0 0,0 0 0 0 0,0 0 0 0 0,1 0 0 0 0,-1 0 0 0 0,1 1-1 0 0,-1-1 1 0 0,1 0 0 0 0,0-1 0 0 0,6-6-4315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7.004"/>
    </inkml:context>
    <inkml:brush xml:id="br0">
      <inkml:brushProperty name="width" value="0.05" units="cm"/>
      <inkml:brushProperty name="height" value="0.05" units="cm"/>
      <inkml:brushProperty name="color" value="#00A0D7"/>
    </inkml:brush>
  </inkml:definitions>
  <inkml:trace contextRef="#ctx0" brushRef="#br0">39 0 3223 0 0,'0'2'288'0'0,"-1"1"-288"0"0,0-2 0 0 0,1-1 0 0 0,-1 0 896 0 0,-1 2 128 0 0,0 2 32 0 0,0 0 0 0 0,1 4-440 0 0,-4 0-80 0 0,1 3-24 0 0,-1-1 0 0 0,0 1-352 0 0,2-1-64 0 0,-1-2-24 0 0,2-2-2744 0 0,1 1-552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7.208"/>
    </inkml:context>
    <inkml:brush xml:id="br0">
      <inkml:brushProperty name="width" value="0.05" units="cm"/>
      <inkml:brushProperty name="height" value="0.05" units="cm"/>
      <inkml:brushProperty name="color" value="#00A0D7"/>
    </inkml:brush>
  </inkml:definitions>
  <inkml:trace contextRef="#ctx0" brushRef="#br0">0 10 6735 0 0,'75'-5'5681'0'0,"-50"2"-5136"0"0,45 1 0 0 0,-67 2-806 0 0,20 3-228 0 0,-9 3-3606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9T10:09:37.334"/>
    </inkml:context>
    <inkml:brush xml:id="br0">
      <inkml:brushProperty name="width" value="0.05" units="cm"/>
      <inkml:brushProperty name="height" value="0.05" units="cm"/>
      <inkml:brushProperty name="color" value="#00A0D7"/>
    </inkml:brush>
  </inkml:definitions>
  <inkml:trace contextRef="#ctx0" brushRef="#br0">0 2 5119 0 0,'4'0'456'0'0,"-2"-1"-360"0"0,0 0-96 0 0,-1 1 0 0 0,1 0 416 0 0,2 0 64 0 0,1 0 8 0 0,3 0 8 0 0,4 1-48 0 0,4-1-16 0 0,3 0 0 0 0,-1 3 0 0 0,3-2-248 0 0,-2 1-56 0 0,-2 0 0 0 0,1 3-2712 0 0,-3-3-536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EB991-6C01-44E3-B773-A4ADC637278D}" type="datetimeFigureOut">
              <a:rPr lang="zh-CN" altLang="en-US" smtClean="0"/>
              <a:t>2025/4/27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094B3C-FF7F-408D-93EC-AD6A914114B5}" type="slidenum">
              <a:rPr lang="zh-CN" altLang="en-US" smtClean="0"/>
              <a:t>‹#›</a:t>
            </a:fld>
            <a:endParaRPr lang="zh-CN" altLang="en-US"/>
          </a:p>
        </p:txBody>
      </p:sp>
    </p:spTree>
    <p:extLst>
      <p:ext uri="{BB962C8B-B14F-4D97-AF65-F5344CB8AC3E}">
        <p14:creationId xmlns:p14="http://schemas.microsoft.com/office/powerpoint/2010/main" val="319015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Optic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Dimensionless_numb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Hii good afternoon Prof and peers, I’m Yuhan, Today our topic is Topology-Preserving Deep Learning model for optical semiconductor characterization under a </a:t>
            </a:r>
            <a:r>
              <a:rPr lang="en-US" altLang="zh-CN" dirty="0" err="1"/>
              <a:t>subwavelenth</a:t>
            </a:r>
            <a:r>
              <a:rPr lang="en-US" altLang="zh-CN" dirty="0"/>
              <a:t> resolution.</a:t>
            </a:r>
            <a:endParaRPr lang="zh-CN" altLang="en-US" dirty="0"/>
          </a:p>
        </p:txBody>
      </p:sp>
      <p:sp>
        <p:nvSpPr>
          <p:cNvPr id="4" name="灯片编号占位符 3"/>
          <p:cNvSpPr>
            <a:spLocks noGrp="1"/>
          </p:cNvSpPr>
          <p:nvPr>
            <p:ph type="sldNum" sz="quarter" idx="5"/>
          </p:nvPr>
        </p:nvSpPr>
        <p:spPr/>
        <p:txBody>
          <a:bodyPr/>
          <a:lstStyle/>
          <a:p>
            <a:fld id="{24D97874-3D3C-4ADB-BF72-7D0FEA52C5F5}" type="slidenum">
              <a:rPr lang="zh-CN" altLang="en-US" smtClean="0"/>
              <a:t>1</a:t>
            </a:fld>
            <a:endParaRPr lang="zh-CN" altLang="en-US"/>
          </a:p>
        </p:txBody>
      </p:sp>
    </p:spTree>
    <p:extLst>
      <p:ext uri="{BB962C8B-B14F-4D97-AF65-F5344CB8AC3E}">
        <p14:creationId xmlns:p14="http://schemas.microsoft.com/office/powerpoint/2010/main" val="4175177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813BA-0167-78D1-A4DD-AAD5354B49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356A28-BC0A-56EF-A970-83B1F0259D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69B4ACE-2B72-DB8C-EF10-B68371F72D1C}"/>
              </a:ext>
            </a:extLst>
          </p:cNvPr>
          <p:cNvSpPr>
            <a:spLocks noGrp="1"/>
          </p:cNvSpPr>
          <p:nvPr>
            <p:ph type="body" idx="1"/>
          </p:nvPr>
        </p:nvSpPr>
        <p:spPr/>
        <p:txBody>
          <a:bodyPr/>
          <a:lstStyle/>
          <a:p>
            <a:r>
              <a:rPr lang="en-US" altLang="zh-CN" dirty="0"/>
              <a:t>How do we actually perform this on image? We design a heigh </a:t>
            </a:r>
            <a:r>
              <a:rPr lang="en-US" altLang="zh-CN" dirty="0" err="1"/>
              <a:t>fiktration</a:t>
            </a:r>
            <a:r>
              <a:rPr lang="en-US" altLang="zh-CN" dirty="0"/>
              <a:t> over the input grayscale image I, where we assign a new intensity of each pixel p based on this </a:t>
            </a:r>
            <a:r>
              <a:rPr lang="en-US" altLang="zh-CN" dirty="0" err="1"/>
              <a:t>follwoiung</a:t>
            </a:r>
            <a:r>
              <a:rPr lang="en-US" altLang="zh-CN" dirty="0"/>
              <a:t> </a:t>
            </a:r>
            <a:r>
              <a:rPr lang="en-US" altLang="zh-CN" dirty="0" err="1"/>
              <a:t>equaltion</a:t>
            </a:r>
            <a:r>
              <a:rPr lang="en-US" altLang="zh-CN" dirty="0"/>
              <a:t>.</a:t>
            </a:r>
          </a:p>
          <a:p>
            <a:endParaRPr lang="en-US" altLang="zh-CN" dirty="0"/>
          </a:p>
          <a:p>
            <a:endParaRPr lang="en-US" altLang="zh-CN" dirty="0"/>
          </a:p>
          <a:p>
            <a:endParaRPr lang="en-US" altLang="zh-CN" dirty="0"/>
          </a:p>
          <a:p>
            <a:r>
              <a:rPr lang="en-US" altLang="zh-CN" dirty="0"/>
              <a:t>Hv2∞ denotes the maximum projected distance in the direction v2, used to offset values such that pixels from different binary classes are properly separated in the filtration</a:t>
            </a:r>
          </a:p>
        </p:txBody>
      </p:sp>
      <p:sp>
        <p:nvSpPr>
          <p:cNvPr id="4" name="灯片编号占位符 3">
            <a:extLst>
              <a:ext uri="{FF2B5EF4-FFF2-40B4-BE49-F238E27FC236}">
                <a16:creationId xmlns:a16="http://schemas.microsoft.com/office/drawing/2014/main" id="{DD83A007-5E0A-FD39-48C9-26EBD4460A14}"/>
              </a:ext>
            </a:extLst>
          </p:cNvPr>
          <p:cNvSpPr>
            <a:spLocks noGrp="1"/>
          </p:cNvSpPr>
          <p:nvPr>
            <p:ph type="sldNum" sz="quarter" idx="5"/>
          </p:nvPr>
        </p:nvSpPr>
        <p:spPr/>
        <p:txBody>
          <a:bodyPr/>
          <a:lstStyle/>
          <a:p>
            <a:fld id="{24D97874-3D3C-4ADB-BF72-7D0FEA52C5F5}" type="slidenum">
              <a:rPr lang="zh-CN" altLang="en-US" smtClean="0"/>
              <a:t>10</a:t>
            </a:fld>
            <a:endParaRPr lang="zh-CN" altLang="en-US"/>
          </a:p>
        </p:txBody>
      </p:sp>
    </p:spTree>
    <p:extLst>
      <p:ext uri="{BB962C8B-B14F-4D97-AF65-F5344CB8AC3E}">
        <p14:creationId xmlns:p14="http://schemas.microsoft.com/office/powerpoint/2010/main" val="317660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DCC2F-6C63-320D-7294-A8D2760811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AAEBA0-C473-ED7F-FD7E-2062800FD01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DC78E102-AF44-57FA-DCBA-ADEF572F3DDF}"/>
                  </a:ext>
                </a:extLst>
              </p:cNvPr>
              <p:cNvSpPr>
                <a:spLocks noGrp="1"/>
              </p:cNvSpPr>
              <p:nvPr>
                <p:ph type="body" idx="1"/>
              </p:nvPr>
            </p:nvSpPr>
            <p:spPr/>
            <p:txBody>
              <a:bodyPr/>
              <a:lstStyle/>
              <a:p>
                <a:r>
                  <a:rPr lang="en-US" altLang="zh-CN" dirty="0"/>
                  <a:t>In our actual experiment setting, we choose 2 pairs of v_1 and v_2, which will go horizontally and vertically. We take the first pair as an example, we call it Height-RT filtration with v_1 = (0,-1), and v_2 = (1,0). We binarized the input grayscale image with threshold 0.5, then if B(p)=1 white, we calculate the dot product of each p with v_1 to get the new value on each pixel. Similarity the B(p) = 0 (black part) is for v_2, we combine them together by add up a </a:t>
                </a:r>
                <a14:m>
                  <m:oMath xmlns:m="http://schemas.openxmlformats.org/officeDocument/2006/math">
                    <m:sSubSup>
                      <m:sSubSupPr>
                        <m:ctrlPr>
                          <a:rPr lang="en-US" altLang="zh-CN" sz="1200" b="0" i="1" smtClean="0">
                            <a:latin typeface="Cambria Math" panose="02040503050406030204" pitchFamily="18" charset="0"/>
                            <a:ea typeface="Cambria Math" panose="02040503050406030204" pitchFamily="18" charset="0"/>
                          </a:rPr>
                        </m:ctrlPr>
                      </m:sSubSupPr>
                      <m:e>
                        <m:r>
                          <a:rPr lang="en-US" altLang="zh-CN" sz="1200" b="0" i="1" smtClean="0">
                            <a:latin typeface="Cambria Math" panose="02040503050406030204" pitchFamily="18" charset="0"/>
                            <a:ea typeface="Cambria Math" panose="02040503050406030204" pitchFamily="18" charset="0"/>
                          </a:rPr>
                          <m:t>ℋ</m:t>
                        </m:r>
                      </m:e>
                      <m:sub>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𝑣</m:t>
                            </m:r>
                          </m:e>
                          <m:sub>
                            <m:r>
                              <a:rPr lang="en-US" altLang="zh-CN" sz="1200" b="0" i="1" smtClean="0">
                                <a:latin typeface="Cambria Math" panose="02040503050406030204" pitchFamily="18" charset="0"/>
                                <a:ea typeface="Cambria Math" panose="02040503050406030204" pitchFamily="18" charset="0"/>
                              </a:rPr>
                              <m:t>2</m:t>
                            </m:r>
                          </m:sub>
                        </m:sSub>
                      </m:sub>
                      <m:sup>
                        <m:r>
                          <a:rPr lang="en-US" altLang="zh-CN" sz="1200" b="0" i="1" smtClean="0">
                            <a:latin typeface="Cambria Math" panose="02040503050406030204" pitchFamily="18" charset="0"/>
                            <a:ea typeface="Cambria Math" panose="02040503050406030204" pitchFamily="18" charset="0"/>
                          </a:rPr>
                          <m:t>∞</m:t>
                        </m:r>
                      </m:sup>
                    </m:sSubSup>
                  </m:oMath>
                </a14:m>
                <a:r>
                  <a:rPr lang="en-US" altLang="zh-CN" dirty="0"/>
                  <a:t> on the first image</a:t>
                </a:r>
                <a:r>
                  <a:rPr lang="en-US" altLang="zh-CN" baseline="0" dirty="0"/>
                  <a:t> in order to distinguish between white and black. And then add the original grayscale intensity mask for further </a:t>
                </a:r>
                <a:r>
                  <a:rPr lang="en-US" altLang="zh-CN" baseline="0" dirty="0" err="1"/>
                  <a:t>differentiabtion</a:t>
                </a:r>
                <a:r>
                  <a:rPr lang="en-US" altLang="zh-CN" baseline="0" dirty="0"/>
                  <a:t>. Which results in our output image. </a:t>
                </a:r>
                <a:br>
                  <a:rPr lang="en-US" altLang="zh-CN" baseline="0" dirty="0"/>
                </a:br>
                <a:br>
                  <a:rPr lang="en-US" altLang="zh-CN" baseline="0" dirty="0"/>
                </a:br>
                <a:r>
                  <a:rPr lang="en-US" altLang="zh-CN" baseline="0" dirty="0"/>
                  <a:t>Obviously, our output image will have more information based on its new pixel value which is related to direction as well as the output of the deep learning model, which will better express the topological features compare to the original raw prediction</a:t>
                </a:r>
                <a:br>
                  <a:rPr lang="en-US" altLang="zh-CN" baseline="0" dirty="0"/>
                </a:br>
                <a:br>
                  <a:rPr lang="en-US" altLang="zh-CN" baseline="0" dirty="0"/>
                </a:br>
                <a:r>
                  <a:rPr lang="en-US" altLang="zh-CN" baseline="0" dirty="0"/>
                  <a:t>5</a:t>
                </a:r>
                <a:r>
                  <a:rPr lang="zh-CN" altLang="en-US" baseline="0" dirty="0"/>
                  <a:t>分</a:t>
                </a:r>
                <a:r>
                  <a:rPr lang="en-US" altLang="zh-CN" baseline="0" dirty="0"/>
                  <a:t>20s</a:t>
                </a:r>
                <a:endParaRPr lang="en-US" altLang="zh-CN" dirty="0"/>
              </a:p>
            </p:txBody>
          </p:sp>
        </mc:Choice>
        <mc:Fallback xmlns="">
          <p:sp>
            <p:nvSpPr>
              <p:cNvPr id="3" name="备注占位符 2">
                <a:extLst>
                  <a:ext uri="{FF2B5EF4-FFF2-40B4-BE49-F238E27FC236}">
                    <a16:creationId xmlns:a16="http://schemas.microsoft.com/office/drawing/2014/main" id="{DC78E102-AF44-57FA-DCBA-ADEF572F3DDF}"/>
                  </a:ext>
                </a:extLst>
              </p:cNvPr>
              <p:cNvSpPr>
                <a:spLocks noGrp="1"/>
              </p:cNvSpPr>
              <p:nvPr>
                <p:ph type="body" idx="1"/>
              </p:nvPr>
            </p:nvSpPr>
            <p:spPr/>
            <p:txBody>
              <a:bodyPr/>
              <a:lstStyle/>
              <a:p>
                <a:r>
                  <a:rPr lang="en-US" altLang="zh-CN" dirty="0"/>
                  <a:t>In our actual experiment setting, we choose 2 pairs of v_1 and v_2, which will go horizontally and vertically. We take the first pair as an example, we call it Height-RT filtration with v_1 = (0,-1), and v_2 = (1,0). We binarized the input grayscale image with threshold 0.5, then if B(p)=1 white, we calculate the dot product of each p with v_1 to get the new value on each pixel. Similarity the B(p) = 0 (black part) is for v_2, we combine them together by add up a </a:t>
                </a:r>
                <a:r>
                  <a:rPr lang="en-US" altLang="zh-CN" sz="1200" b="0" i="0">
                    <a:latin typeface="Cambria Math" panose="02040503050406030204" pitchFamily="18" charset="0"/>
                    <a:ea typeface="Cambria Math" panose="02040503050406030204" pitchFamily="18" charset="0"/>
                  </a:rPr>
                  <a:t>ℋ_(𝑣_2)^∞</a:t>
                </a:r>
                <a:r>
                  <a:rPr lang="en-US" altLang="zh-CN" dirty="0"/>
                  <a:t> on the first image</a:t>
                </a:r>
                <a:r>
                  <a:rPr lang="en-US" altLang="zh-CN" baseline="0" dirty="0"/>
                  <a:t> in order to distinguish between white and black. And then add the original grayscale intensity mask for further </a:t>
                </a:r>
                <a:r>
                  <a:rPr lang="en-US" altLang="zh-CN" baseline="0" dirty="0" err="1"/>
                  <a:t>differentiabtion</a:t>
                </a:r>
                <a:r>
                  <a:rPr lang="en-US" altLang="zh-CN" baseline="0" dirty="0"/>
                  <a:t>. Which results in our output image. </a:t>
                </a:r>
                <a:br>
                  <a:rPr lang="en-US" altLang="zh-CN" baseline="0" dirty="0"/>
                </a:br>
                <a:br>
                  <a:rPr lang="en-US" altLang="zh-CN" baseline="0" dirty="0"/>
                </a:br>
                <a:r>
                  <a:rPr lang="en-US" altLang="zh-CN" baseline="0" dirty="0"/>
                  <a:t>So again, </a:t>
                </a:r>
                <a:r>
                  <a:rPr lang="en-US" altLang="zh-CN" baseline="0" dirty="0" err="1"/>
                  <a:t>imagaine</a:t>
                </a:r>
                <a:r>
                  <a:rPr lang="en-US" altLang="zh-CN" baseline="0" dirty="0"/>
                  <a:t> we directly do persistent homology on the grayscale or binarized image, their birth and time will be very similar (all close 0 and 1 with little distinguish). We want to make more information in the birth and death values so we apply this filtration. Our birth and death time will contain both distance information and the grayscale </a:t>
                </a:r>
                <a:r>
                  <a:rPr lang="en-US" altLang="zh-CN" baseline="0" dirty="0" err="1"/>
                  <a:t>informations</a:t>
                </a:r>
                <a:r>
                  <a:rPr lang="en-US" altLang="zh-CN" baseline="0" dirty="0"/>
                  <a:t>.</a:t>
                </a:r>
                <a:endParaRPr lang="en-US" altLang="zh-CN" dirty="0"/>
              </a:p>
            </p:txBody>
          </p:sp>
        </mc:Fallback>
      </mc:AlternateContent>
      <p:sp>
        <p:nvSpPr>
          <p:cNvPr id="4" name="灯片编号占位符 3">
            <a:extLst>
              <a:ext uri="{FF2B5EF4-FFF2-40B4-BE49-F238E27FC236}">
                <a16:creationId xmlns:a16="http://schemas.microsoft.com/office/drawing/2014/main" id="{042A562F-BD1E-7A48-4F36-94BE039939F9}"/>
              </a:ext>
            </a:extLst>
          </p:cNvPr>
          <p:cNvSpPr>
            <a:spLocks noGrp="1"/>
          </p:cNvSpPr>
          <p:nvPr>
            <p:ph type="sldNum" sz="quarter" idx="5"/>
          </p:nvPr>
        </p:nvSpPr>
        <p:spPr/>
        <p:txBody>
          <a:bodyPr/>
          <a:lstStyle/>
          <a:p>
            <a:fld id="{24D97874-3D3C-4ADB-BF72-7D0FEA52C5F5}" type="slidenum">
              <a:rPr lang="zh-CN" altLang="en-US" smtClean="0"/>
              <a:t>11</a:t>
            </a:fld>
            <a:endParaRPr lang="zh-CN" altLang="en-US"/>
          </a:p>
        </p:txBody>
      </p:sp>
    </p:spTree>
    <p:extLst>
      <p:ext uri="{BB962C8B-B14F-4D97-AF65-F5344CB8AC3E}">
        <p14:creationId xmlns:p14="http://schemas.microsoft.com/office/powerpoint/2010/main" val="483756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DAB83-E7AC-2847-9708-1024613149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6E141C-0674-4F4A-5631-E7F1A68B08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52E5C2-B73A-895D-D556-2D6F37592DCE}"/>
              </a:ext>
            </a:extLst>
          </p:cNvPr>
          <p:cNvSpPr>
            <a:spLocks noGrp="1"/>
          </p:cNvSpPr>
          <p:nvPr>
            <p:ph type="body" idx="1"/>
          </p:nvPr>
        </p:nvSpPr>
        <p:spPr/>
        <p:txBody>
          <a:bodyPr/>
          <a:lstStyle/>
          <a:p>
            <a:r>
              <a:rPr lang="en-US" altLang="zh-CN" dirty="0"/>
              <a:t>The Wasserstein distance measure the similarity between diagram, smaller one more similar. </a:t>
            </a:r>
            <a:r>
              <a:rPr lang="zh-CN" altLang="en-US" dirty="0"/>
              <a:t>强调</a:t>
            </a:r>
            <a:r>
              <a:rPr lang="en-US" altLang="zh-CN" dirty="0"/>
              <a:t>Lipschitz</a:t>
            </a:r>
          </a:p>
          <a:p>
            <a:endParaRPr lang="en-US" altLang="zh-CN" dirty="0"/>
          </a:p>
          <a:p>
            <a:endParaRPr lang="en-US" altLang="zh-CN" dirty="0"/>
          </a:p>
          <a:p>
            <a:r>
              <a:rPr lang="en-US" altLang="zh-CN" dirty="0"/>
              <a:t>Finally, we define our topological loss function that will put constrain on the topological features during deep learning. We have our f, g represents the image of prediction from neural network and ground truth. We apply the 2 filtrations introduced just now to both of them, and then use the persistent diagram represents the topological features. Our topological loss is defined as the Wasserstein distance between the persistent diagrams. Which will be explicitly written like this: minimum summation of the paired point-wise </a:t>
            </a:r>
            <a:r>
              <a:rPr lang="en-US" altLang="zh-CN" dirty="0" err="1"/>
              <a:t>distancec</a:t>
            </a:r>
            <a:r>
              <a:rPr lang="en-US" altLang="zh-CN" dirty="0"/>
              <a:t> between the point in diagram of f and the point in diagram of g. since we have 2 filtrations, we calculate separately and combine together.</a:t>
            </a:r>
          </a:p>
          <a:p>
            <a:endParaRPr lang="en-US" altLang="zh-CN" dirty="0"/>
          </a:p>
          <a:p>
            <a:r>
              <a:rPr lang="en-US" altLang="zh-CN" dirty="0"/>
              <a:t>We also able to prove that they are Lipchitz continuous which leads to the possibility of differentiation.</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Rademacher Theorem (Fed´ </a:t>
            </a:r>
            <a:r>
              <a:rPr lang="en-US" altLang="zh-CN" dirty="0" err="1"/>
              <a:t>erer</a:t>
            </a:r>
            <a:r>
              <a:rPr lang="en-US" altLang="zh-CN" dirty="0"/>
              <a:t>, ´ 1969)). Let U be an open subset of R m and let f : U ← R n be a Lipschitz map. Then f is differentiable almost everywhere. </a:t>
            </a:r>
          </a:p>
          <a:p>
            <a:endParaRPr lang="en-US" altLang="zh-CN" dirty="0"/>
          </a:p>
          <a:p>
            <a:r>
              <a:rPr lang="en-US" altLang="zh-CN" dirty="0"/>
              <a:t>convergence of the gradient descent Xk+1 := </a:t>
            </a:r>
            <a:r>
              <a:rPr lang="en-US" altLang="zh-CN" dirty="0" err="1"/>
              <a:t>Xk</a:t>
            </a:r>
            <a:r>
              <a:rPr lang="en-US" altLang="zh-CN" dirty="0"/>
              <a:t> − </a:t>
            </a:r>
            <a:r>
              <a:rPr lang="en-US" altLang="zh-CN" dirty="0" err="1"/>
              <a:t>λ∇Ltopo</a:t>
            </a:r>
            <a:r>
              <a:rPr lang="en-US" altLang="zh-CN" dirty="0"/>
              <a:t>(</a:t>
            </a:r>
            <a:r>
              <a:rPr lang="en-US" altLang="zh-CN" dirty="0" err="1"/>
              <a:t>Xk</a:t>
            </a:r>
            <a:r>
              <a:rPr lang="en-US" altLang="zh-CN" dirty="0"/>
              <a:t>) by this </a:t>
            </a:r>
            <a:r>
              <a:rPr lang="en-US" altLang="zh-CN" dirty="0" err="1"/>
              <a:t>Ltopo</a:t>
            </a:r>
            <a:r>
              <a:rPr lang="en-US" altLang="zh-CN" dirty="0"/>
              <a:t> is purposed by the theorem in (</a:t>
            </a:r>
          </a:p>
          <a:p>
            <a:endParaRPr lang="en-US" altLang="zh-CN" dirty="0"/>
          </a:p>
          <a:p>
            <a:endParaRPr lang="en-US" altLang="zh-CN" dirty="0"/>
          </a:p>
        </p:txBody>
      </p:sp>
      <p:sp>
        <p:nvSpPr>
          <p:cNvPr id="4" name="灯片编号占位符 3">
            <a:extLst>
              <a:ext uri="{FF2B5EF4-FFF2-40B4-BE49-F238E27FC236}">
                <a16:creationId xmlns:a16="http://schemas.microsoft.com/office/drawing/2014/main" id="{0AC0A5D6-FE85-A468-1D24-DD956839DF77}"/>
              </a:ext>
            </a:extLst>
          </p:cNvPr>
          <p:cNvSpPr>
            <a:spLocks noGrp="1"/>
          </p:cNvSpPr>
          <p:nvPr>
            <p:ph type="sldNum" sz="quarter" idx="5"/>
          </p:nvPr>
        </p:nvSpPr>
        <p:spPr/>
        <p:txBody>
          <a:bodyPr/>
          <a:lstStyle/>
          <a:p>
            <a:fld id="{24D97874-3D3C-4ADB-BF72-7D0FEA52C5F5}" type="slidenum">
              <a:rPr lang="zh-CN" altLang="en-US" smtClean="0"/>
              <a:t>12</a:t>
            </a:fld>
            <a:endParaRPr lang="zh-CN" altLang="en-US"/>
          </a:p>
        </p:txBody>
      </p:sp>
    </p:spTree>
    <p:extLst>
      <p:ext uri="{BB962C8B-B14F-4D97-AF65-F5344CB8AC3E}">
        <p14:creationId xmlns:p14="http://schemas.microsoft.com/office/powerpoint/2010/main" val="99632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3657E-F6F5-5583-044E-7FBD53A691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8F1EF2-1C70-6C70-26B1-05DBBE7A3DF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4A7855-E37F-659E-504F-191B4AC7ED7D}"/>
              </a:ext>
            </a:extLst>
          </p:cNvPr>
          <p:cNvSpPr>
            <a:spLocks noGrp="1"/>
          </p:cNvSpPr>
          <p:nvPr>
            <p:ph type="body" idx="1"/>
          </p:nvPr>
        </p:nvSpPr>
        <p:spPr/>
        <p:txBody>
          <a:bodyPr/>
          <a:lstStyle/>
          <a:p>
            <a:r>
              <a:rPr lang="zh-CN" altLang="en-US" dirty="0"/>
              <a:t>强调很难去对</a:t>
            </a:r>
            <a:r>
              <a:rPr lang="en-US" altLang="zh-CN" dirty="0" err="1"/>
              <a:t>Topoloss</a:t>
            </a:r>
            <a:r>
              <a:rPr lang="zh-CN" altLang="en-US" dirty="0"/>
              <a:t>做</a:t>
            </a:r>
            <a:r>
              <a:rPr lang="en-US" altLang="zh-CN" dirty="0"/>
              <a:t>differentiation,</a:t>
            </a:r>
            <a:r>
              <a:rPr lang="zh-CN" altLang="en-US" dirty="0"/>
              <a:t>虽然</a:t>
            </a:r>
            <a:r>
              <a:rPr lang="en-US" altLang="zh-CN" dirty="0" err="1"/>
              <a:t>lipchitz</a:t>
            </a:r>
            <a:r>
              <a:rPr lang="zh-CN" altLang="en-US" dirty="0"/>
              <a:t>但是似乎</a:t>
            </a:r>
            <a:r>
              <a:rPr lang="en-US" altLang="zh-CN" dirty="0"/>
              <a:t>not related with pixel -》 </a:t>
            </a:r>
            <a:r>
              <a:rPr lang="zh-CN" altLang="en-US" dirty="0"/>
              <a:t>我们使用</a:t>
            </a:r>
            <a:r>
              <a:rPr lang="en-US" altLang="zh-CN" dirty="0"/>
              <a:t>critical </a:t>
            </a:r>
            <a:r>
              <a:rPr lang="en-US" altLang="zh-CN"/>
              <a:t>pixel </a:t>
            </a:r>
          </a:p>
          <a:p>
            <a:endParaRPr lang="en-US" altLang="zh-CN"/>
          </a:p>
          <a:p>
            <a:r>
              <a:rPr lang="en-US" altLang="zh-CN"/>
              <a:t>Convex and concave</a:t>
            </a:r>
          </a:p>
          <a:p>
            <a:endParaRPr lang="en-US" altLang="zh-CN" dirty="0"/>
          </a:p>
          <a:p>
            <a:endParaRPr lang="en-US" altLang="zh-CN" dirty="0"/>
          </a:p>
          <a:p>
            <a:r>
              <a:rPr lang="en-US" altLang="zh-CN" dirty="0"/>
              <a:t>How do we actually differentiate this loss function? -&gt; since we need to differentiable towards the prediction output of each pixel, we try to see the functions’ relation between pixels and their prediction value. </a:t>
            </a:r>
          </a:p>
        </p:txBody>
      </p:sp>
      <p:sp>
        <p:nvSpPr>
          <p:cNvPr id="4" name="灯片编号占位符 3">
            <a:extLst>
              <a:ext uri="{FF2B5EF4-FFF2-40B4-BE49-F238E27FC236}">
                <a16:creationId xmlns:a16="http://schemas.microsoft.com/office/drawing/2014/main" id="{4C230CC8-C4BD-FB3E-0966-90FE7C8A4E18}"/>
              </a:ext>
            </a:extLst>
          </p:cNvPr>
          <p:cNvSpPr>
            <a:spLocks noGrp="1"/>
          </p:cNvSpPr>
          <p:nvPr>
            <p:ph type="sldNum" sz="quarter" idx="5"/>
          </p:nvPr>
        </p:nvSpPr>
        <p:spPr/>
        <p:txBody>
          <a:bodyPr/>
          <a:lstStyle/>
          <a:p>
            <a:fld id="{24D97874-3D3C-4ADB-BF72-7D0FEA52C5F5}" type="slidenum">
              <a:rPr lang="zh-CN" altLang="en-US" smtClean="0"/>
              <a:t>13</a:t>
            </a:fld>
            <a:endParaRPr lang="zh-CN" altLang="en-US"/>
          </a:p>
        </p:txBody>
      </p:sp>
    </p:spTree>
    <p:extLst>
      <p:ext uri="{BB962C8B-B14F-4D97-AF65-F5344CB8AC3E}">
        <p14:creationId xmlns:p14="http://schemas.microsoft.com/office/powerpoint/2010/main" val="1495290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9104-1A20-3474-CE62-572CFB7FCE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E11AC0-9592-B7DB-D82E-4A6BE2C97D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7E5B68-A1A9-C45C-64F3-E6F902E2A62A}"/>
              </a:ext>
            </a:extLst>
          </p:cNvPr>
          <p:cNvSpPr>
            <a:spLocks noGrp="1"/>
          </p:cNvSpPr>
          <p:nvPr>
            <p:ph type="body" idx="1"/>
          </p:nvPr>
        </p:nvSpPr>
        <p:spPr/>
        <p:txBody>
          <a:bodyPr/>
          <a:lstStyle/>
          <a:p>
            <a:r>
              <a:rPr lang="zh-CN" altLang="en-US" dirty="0"/>
              <a:t>强调</a:t>
            </a:r>
            <a:r>
              <a:rPr lang="en-US" altLang="zh-CN" dirty="0"/>
              <a:t>all in all we design</a:t>
            </a:r>
            <a:r>
              <a:rPr lang="zh-CN" altLang="en-US" dirty="0"/>
              <a:t>了一个 </a:t>
            </a:r>
            <a:r>
              <a:rPr lang="en-US" altLang="zh-CN" dirty="0"/>
              <a:t>express sufficient topological features</a:t>
            </a:r>
            <a:r>
              <a:rPr lang="zh-CN" altLang="en-US" dirty="0"/>
              <a:t>的</a:t>
            </a:r>
            <a:r>
              <a:rPr lang="en-US" altLang="zh-CN" dirty="0"/>
              <a:t>loss function and which is also differentiable and able for gradient descent</a:t>
            </a:r>
          </a:p>
          <a:p>
            <a:endParaRPr lang="en-US" altLang="zh-CN" dirty="0"/>
          </a:p>
          <a:p>
            <a:endParaRPr lang="en-US" altLang="zh-CN" dirty="0"/>
          </a:p>
          <a:p>
            <a:r>
              <a:rPr lang="en-US" altLang="zh-CN" dirty="0"/>
              <a:t>3</a:t>
            </a:r>
            <a:r>
              <a:rPr lang="zh-CN" altLang="en-US" dirty="0"/>
              <a:t>分钟</a:t>
            </a:r>
            <a:endParaRPr lang="en-US" altLang="zh-CN" dirty="0"/>
          </a:p>
        </p:txBody>
      </p:sp>
      <p:sp>
        <p:nvSpPr>
          <p:cNvPr id="4" name="灯片编号占位符 3">
            <a:extLst>
              <a:ext uri="{FF2B5EF4-FFF2-40B4-BE49-F238E27FC236}">
                <a16:creationId xmlns:a16="http://schemas.microsoft.com/office/drawing/2014/main" id="{5DA5B99C-7BB2-6E92-4564-9F7C354E6447}"/>
              </a:ext>
            </a:extLst>
          </p:cNvPr>
          <p:cNvSpPr>
            <a:spLocks noGrp="1"/>
          </p:cNvSpPr>
          <p:nvPr>
            <p:ph type="sldNum" sz="quarter" idx="5"/>
          </p:nvPr>
        </p:nvSpPr>
        <p:spPr/>
        <p:txBody>
          <a:bodyPr/>
          <a:lstStyle/>
          <a:p>
            <a:fld id="{24D97874-3D3C-4ADB-BF72-7D0FEA52C5F5}" type="slidenum">
              <a:rPr lang="zh-CN" altLang="en-US" smtClean="0"/>
              <a:t>14</a:t>
            </a:fld>
            <a:endParaRPr lang="zh-CN" altLang="en-US"/>
          </a:p>
        </p:txBody>
      </p:sp>
    </p:spTree>
    <p:extLst>
      <p:ext uri="{BB962C8B-B14F-4D97-AF65-F5344CB8AC3E}">
        <p14:creationId xmlns:p14="http://schemas.microsoft.com/office/powerpoint/2010/main" val="3594608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87EC5-FD76-3995-E16E-9D5419F798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A4D42B-B517-364B-22D1-2F0A725BB5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204D33-EB4F-4411-6505-9D609CF7734F}"/>
              </a:ext>
            </a:extLst>
          </p:cNvPr>
          <p:cNvSpPr>
            <a:spLocks noGrp="1"/>
          </p:cNvSpPr>
          <p:nvPr>
            <p:ph type="body" idx="1"/>
          </p:nvPr>
        </p:nvSpPr>
        <p:spPr/>
        <p:txBody>
          <a:bodyPr/>
          <a:lstStyle/>
          <a:p>
            <a:r>
              <a:rPr lang="en-US" altLang="zh-CN" dirty="0"/>
              <a:t>We do the real implementation of our method on 2 kind of dataset getting from this microscopy with both the </a:t>
            </a:r>
            <a:r>
              <a:rPr lang="en-US" altLang="zh-CN" dirty="0" err="1"/>
              <a:t>dif</a:t>
            </a:r>
            <a:endParaRPr lang="en-US" altLang="zh-CN" dirty="0"/>
          </a:p>
          <a:p>
            <a:endParaRPr lang="en-US" altLang="zh-CN" dirty="0"/>
          </a:p>
          <a:p>
            <a:endParaRPr lang="en-US" altLang="zh-CN" dirty="0"/>
          </a:p>
          <a:p>
            <a:r>
              <a:rPr lang="en-US" altLang="zh-CN" dirty="0"/>
              <a:t>To acquire high-quality subwavelength optical images, we use a custom-built ultra-precision microscopy system with stabilization methods to minimize mechanical drift and environmental noise as shown in Figure 4-1(a). The setup employs a 633 nm coherent light source in a vertically aligned configuration, achieving an effective pixel size of 41.7 nm on the sample plane. A linearly polarized beam is focused onto the sample via a high-numerical-aperture objective mounted on a precision piezoelectric stage. The transmitted diffraction signals are detected by a </a:t>
            </a:r>
            <a:r>
              <a:rPr lang="en-US" altLang="zh-CN" dirty="0" err="1"/>
              <a:t>highsensitivity</a:t>
            </a:r>
            <a:r>
              <a:rPr lang="en-US" altLang="zh-CN" dirty="0"/>
              <a:t> </a:t>
            </a:r>
            <a:r>
              <a:rPr lang="en-US" altLang="zh-CN" dirty="0" err="1"/>
              <a:t>sCMOS</a:t>
            </a:r>
            <a:r>
              <a:rPr lang="en-US" altLang="zh-CN" dirty="0"/>
              <a:t> camera positioned in the far field. To ensure stability, the optical system is mounted on a vibration isolation platform, and an acoustic enclosure minimizes environmental noise. </a:t>
            </a:r>
          </a:p>
          <a:p>
            <a:endParaRPr lang="en-US" altLang="zh-CN" dirty="0"/>
          </a:p>
          <a:p>
            <a:endParaRPr lang="en-US" altLang="zh-CN" dirty="0"/>
          </a:p>
          <a:p>
            <a:r>
              <a:rPr lang="en-US" altLang="zh-CN" dirty="0"/>
              <a:t>420s</a:t>
            </a:r>
          </a:p>
          <a:p>
            <a:endParaRPr lang="en-US" altLang="zh-CN" dirty="0"/>
          </a:p>
          <a:p>
            <a:endParaRPr lang="en-US" altLang="zh-CN" dirty="0"/>
          </a:p>
        </p:txBody>
      </p:sp>
      <p:sp>
        <p:nvSpPr>
          <p:cNvPr id="4" name="灯片编号占位符 3">
            <a:extLst>
              <a:ext uri="{FF2B5EF4-FFF2-40B4-BE49-F238E27FC236}">
                <a16:creationId xmlns:a16="http://schemas.microsoft.com/office/drawing/2014/main" id="{F7C975C7-8AF6-8CE4-5801-151363994EAA}"/>
              </a:ext>
            </a:extLst>
          </p:cNvPr>
          <p:cNvSpPr>
            <a:spLocks noGrp="1"/>
          </p:cNvSpPr>
          <p:nvPr>
            <p:ph type="sldNum" sz="quarter" idx="5"/>
          </p:nvPr>
        </p:nvSpPr>
        <p:spPr/>
        <p:txBody>
          <a:bodyPr/>
          <a:lstStyle/>
          <a:p>
            <a:fld id="{24D97874-3D3C-4ADB-BF72-7D0FEA52C5F5}" type="slidenum">
              <a:rPr lang="zh-CN" altLang="en-US" smtClean="0"/>
              <a:t>15</a:t>
            </a:fld>
            <a:endParaRPr lang="zh-CN" altLang="en-US"/>
          </a:p>
        </p:txBody>
      </p:sp>
    </p:spTree>
    <p:extLst>
      <p:ext uri="{BB962C8B-B14F-4D97-AF65-F5344CB8AC3E}">
        <p14:creationId xmlns:p14="http://schemas.microsoft.com/office/powerpoint/2010/main" val="289434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C05F4-ADDD-FB50-7098-CC3D226479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EEB7F2-E63B-871A-B2DE-CF90E30FF2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09D47F-AB51-17B5-8387-20D078AAD176}"/>
              </a:ext>
            </a:extLst>
          </p:cNvPr>
          <p:cNvSpPr>
            <a:spLocks noGrp="1"/>
          </p:cNvSpPr>
          <p:nvPr>
            <p:ph type="body" idx="1"/>
          </p:nvPr>
        </p:nvSpPr>
        <p:spPr/>
        <p:txBody>
          <a:bodyPr/>
          <a:lstStyle/>
          <a:p>
            <a:r>
              <a:rPr lang="en-US" altLang="zh-CN" dirty="0"/>
              <a:t>Deep learning has been widely applied to optical imaging, with recent work such as (Yang et al., 2021)(Hu et al., 2024) using U-Net for nanoparticle and nanowire imaging. However, its pixel-wise loss function often leads to structural discontinuities, failing to preserve the connectivity of fine structures such as nanowires. </a:t>
            </a:r>
          </a:p>
        </p:txBody>
      </p:sp>
      <p:sp>
        <p:nvSpPr>
          <p:cNvPr id="4" name="灯片编号占位符 3">
            <a:extLst>
              <a:ext uri="{FF2B5EF4-FFF2-40B4-BE49-F238E27FC236}">
                <a16:creationId xmlns:a16="http://schemas.microsoft.com/office/drawing/2014/main" id="{4BA7B877-697E-2E27-A5AD-687E0E11B722}"/>
              </a:ext>
            </a:extLst>
          </p:cNvPr>
          <p:cNvSpPr>
            <a:spLocks noGrp="1"/>
          </p:cNvSpPr>
          <p:nvPr>
            <p:ph type="sldNum" sz="quarter" idx="5"/>
          </p:nvPr>
        </p:nvSpPr>
        <p:spPr/>
        <p:txBody>
          <a:bodyPr/>
          <a:lstStyle/>
          <a:p>
            <a:fld id="{24D97874-3D3C-4ADB-BF72-7D0FEA52C5F5}" type="slidenum">
              <a:rPr lang="zh-CN" altLang="en-US" smtClean="0"/>
              <a:t>16</a:t>
            </a:fld>
            <a:endParaRPr lang="zh-CN" altLang="en-US"/>
          </a:p>
        </p:txBody>
      </p:sp>
    </p:spTree>
    <p:extLst>
      <p:ext uri="{BB962C8B-B14F-4D97-AF65-F5344CB8AC3E}">
        <p14:creationId xmlns:p14="http://schemas.microsoft.com/office/powerpoint/2010/main" val="1138511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07E7B-D33E-DEC2-E3DB-225968766D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53A47D-10A3-C83F-2A19-99F754799A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D86637-8931-139E-49ED-56EB7A02724B}"/>
              </a:ext>
            </a:extLst>
          </p:cNvPr>
          <p:cNvSpPr>
            <a:spLocks noGrp="1"/>
          </p:cNvSpPr>
          <p:nvPr>
            <p:ph type="body" idx="1"/>
          </p:nvPr>
        </p:nvSpPr>
        <p:spPr/>
        <p:txBody>
          <a:bodyPr/>
          <a:lstStyle/>
          <a:p>
            <a:r>
              <a:rPr lang="zh-CN" altLang="en-US" dirty="0"/>
              <a:t>多说 多对比</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a:extLst>
              <a:ext uri="{FF2B5EF4-FFF2-40B4-BE49-F238E27FC236}">
                <a16:creationId xmlns:a16="http://schemas.microsoft.com/office/drawing/2014/main" id="{6A659C43-90AA-526C-96C1-7E1DD784C39A}"/>
              </a:ext>
            </a:extLst>
          </p:cNvPr>
          <p:cNvSpPr>
            <a:spLocks noGrp="1"/>
          </p:cNvSpPr>
          <p:nvPr>
            <p:ph type="sldNum" sz="quarter" idx="5"/>
          </p:nvPr>
        </p:nvSpPr>
        <p:spPr/>
        <p:txBody>
          <a:bodyPr/>
          <a:lstStyle/>
          <a:p>
            <a:fld id="{24D97874-3D3C-4ADB-BF72-7D0FEA52C5F5}" type="slidenum">
              <a:rPr lang="zh-CN" altLang="en-US" smtClean="0"/>
              <a:t>17</a:t>
            </a:fld>
            <a:endParaRPr lang="zh-CN" altLang="en-US"/>
          </a:p>
        </p:txBody>
      </p:sp>
    </p:spTree>
    <p:extLst>
      <p:ext uri="{BB962C8B-B14F-4D97-AF65-F5344CB8AC3E}">
        <p14:creationId xmlns:p14="http://schemas.microsoft.com/office/powerpoint/2010/main" val="1867704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094B3C-FF7F-408D-93EC-AD6A914114B5}" type="slidenum">
              <a:rPr lang="zh-CN" altLang="en-US" smtClean="0"/>
              <a:t>18</a:t>
            </a:fld>
            <a:endParaRPr lang="zh-CN" altLang="en-US"/>
          </a:p>
        </p:txBody>
      </p:sp>
    </p:spTree>
    <p:extLst>
      <p:ext uri="{BB962C8B-B14F-4D97-AF65-F5344CB8AC3E}">
        <p14:creationId xmlns:p14="http://schemas.microsoft.com/office/powerpoint/2010/main" val="955547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12FE8-DEF6-FBCB-D9E8-7904B4E652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8FEF85-B344-1EAE-424B-7336177624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7EE443-4655-2E9E-6FAB-DC59DFF221F7}"/>
              </a:ext>
            </a:extLst>
          </p:cNvPr>
          <p:cNvSpPr>
            <a:spLocks noGrp="1"/>
          </p:cNvSpPr>
          <p:nvPr>
            <p:ph type="body" idx="1"/>
          </p:nvPr>
        </p:nvSpPr>
        <p:spPr/>
        <p:txBody>
          <a:bodyPr/>
          <a:lstStyle/>
          <a:p>
            <a:r>
              <a:rPr lang="zh-CN" altLang="en-US" dirty="0"/>
              <a:t>多说 多对比</a:t>
            </a:r>
            <a:endParaRPr lang="en-US" altLang="zh-CN" dirty="0"/>
          </a:p>
        </p:txBody>
      </p:sp>
      <p:sp>
        <p:nvSpPr>
          <p:cNvPr id="4" name="灯片编号占位符 3">
            <a:extLst>
              <a:ext uri="{FF2B5EF4-FFF2-40B4-BE49-F238E27FC236}">
                <a16:creationId xmlns:a16="http://schemas.microsoft.com/office/drawing/2014/main" id="{64C9478F-00D6-E68D-3E81-FA9889D1CA5F}"/>
              </a:ext>
            </a:extLst>
          </p:cNvPr>
          <p:cNvSpPr>
            <a:spLocks noGrp="1"/>
          </p:cNvSpPr>
          <p:nvPr>
            <p:ph type="sldNum" sz="quarter" idx="5"/>
          </p:nvPr>
        </p:nvSpPr>
        <p:spPr/>
        <p:txBody>
          <a:bodyPr/>
          <a:lstStyle/>
          <a:p>
            <a:fld id="{24D97874-3D3C-4ADB-BF72-7D0FEA52C5F5}" type="slidenum">
              <a:rPr lang="zh-CN" altLang="en-US" smtClean="0"/>
              <a:t>19</a:t>
            </a:fld>
            <a:endParaRPr lang="zh-CN" altLang="en-US"/>
          </a:p>
        </p:txBody>
      </p:sp>
    </p:spTree>
    <p:extLst>
      <p:ext uri="{BB962C8B-B14F-4D97-AF65-F5344CB8AC3E}">
        <p14:creationId xmlns:p14="http://schemas.microsoft.com/office/powerpoint/2010/main" val="385101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05B4C-FBDA-4ED9-FF51-F090479D57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B93630-5702-59C7-B399-5B22BC65B0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AB7304-7C8D-F1B7-874B-295287D83EBF}"/>
              </a:ext>
            </a:extLst>
          </p:cNvPr>
          <p:cNvSpPr>
            <a:spLocks noGrp="1"/>
          </p:cNvSpPr>
          <p:nvPr>
            <p:ph type="body" idx="1"/>
          </p:nvPr>
        </p:nvSpPr>
        <p:spPr/>
        <p:txBody>
          <a:bodyPr/>
          <a:lstStyle/>
          <a:p>
            <a:r>
              <a:rPr lang="en-US" altLang="zh-CN" dirty="0"/>
              <a:t>Semiconductor </a:t>
            </a:r>
            <a:r>
              <a:rPr lang="en-US" altLang="zh-CN" dirty="0" err="1"/>
              <a:t>manufacturting</a:t>
            </a:r>
            <a:r>
              <a:rPr lang="en-US" altLang="zh-CN" dirty="0"/>
              <a:t> may lead to defects which will increase cost and slow down the manufacturing processes. Here are 2 sample defects from the LEC panel, one is circle   structure defects and one is the broken line.</a:t>
            </a:r>
          </a:p>
          <a:p>
            <a:r>
              <a:rPr lang="en-US" altLang="zh-CN" dirty="0"/>
              <a:t>The current most common defect detection procedure is through optical inspection through optical imaging and microscopy either human or automatically by machine. However, if its optical related it will lead a diffraction limit problem.</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Defective products increase costs and slow down manufacturing processes [1]. Timely and accurate detection of defects helps industries to apply quality control and stabilization strategies to maintain competitive edge over competition [2]</a:t>
            </a:r>
          </a:p>
          <a:p>
            <a:endParaRPr lang="en-US" altLang="zh-CN" dirty="0"/>
          </a:p>
          <a:p>
            <a:r>
              <a:rPr lang="en-US" altLang="zh-CN" dirty="0"/>
              <a:t>Optical inspection techniques can be subdivided into manual optical inspection (performed by a human inspector) and automatic optical inspection (AOI) which is performed by using an image sensor and processor.</a:t>
            </a:r>
          </a:p>
          <a:p>
            <a:endParaRPr lang="en-US" altLang="zh-CN" dirty="0"/>
          </a:p>
        </p:txBody>
      </p:sp>
      <p:sp>
        <p:nvSpPr>
          <p:cNvPr id="4" name="灯片编号占位符 3">
            <a:extLst>
              <a:ext uri="{FF2B5EF4-FFF2-40B4-BE49-F238E27FC236}">
                <a16:creationId xmlns:a16="http://schemas.microsoft.com/office/drawing/2014/main" id="{BA110356-A018-7967-ADE3-9165B9D25D82}"/>
              </a:ext>
            </a:extLst>
          </p:cNvPr>
          <p:cNvSpPr>
            <a:spLocks noGrp="1"/>
          </p:cNvSpPr>
          <p:nvPr>
            <p:ph type="sldNum" sz="quarter" idx="5"/>
          </p:nvPr>
        </p:nvSpPr>
        <p:spPr/>
        <p:txBody>
          <a:bodyPr/>
          <a:lstStyle/>
          <a:p>
            <a:fld id="{24D97874-3D3C-4ADB-BF72-7D0FEA52C5F5}" type="slidenum">
              <a:rPr lang="zh-CN" altLang="en-US" smtClean="0"/>
              <a:t>2</a:t>
            </a:fld>
            <a:endParaRPr lang="zh-CN" altLang="en-US"/>
          </a:p>
        </p:txBody>
      </p:sp>
    </p:spTree>
    <p:extLst>
      <p:ext uri="{BB962C8B-B14F-4D97-AF65-F5344CB8AC3E}">
        <p14:creationId xmlns:p14="http://schemas.microsoft.com/office/powerpoint/2010/main" val="3021748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85DDA-4DD2-16D2-261F-DF7DF1957A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3FC970-173A-94B7-B4E0-702FF35C69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A910A7-25C7-21FF-FCFD-7BA39AE6E010}"/>
              </a:ext>
            </a:extLst>
          </p:cNvPr>
          <p:cNvSpPr>
            <a:spLocks noGrp="1"/>
          </p:cNvSpPr>
          <p:nvPr>
            <p:ph type="body" idx="1"/>
          </p:nvPr>
        </p:nvSpPr>
        <p:spPr/>
        <p:txBody>
          <a:bodyPr/>
          <a:lstStyle/>
          <a:p>
            <a:r>
              <a:rPr lang="en-US" altLang="zh-CN" dirty="0"/>
              <a:t>Need a call back with the introduction!!!!!!!!!!!!!!</a:t>
            </a:r>
          </a:p>
          <a:p>
            <a:endParaRPr lang="en-US" altLang="zh-CN" dirty="0"/>
          </a:p>
          <a:p>
            <a:endParaRPr lang="en-US" altLang="zh-CN" dirty="0"/>
          </a:p>
          <a:p>
            <a:r>
              <a:rPr lang="en-US" altLang="zh-CN" dirty="0"/>
              <a:t>Deep learning has been widely applied to optical imaging, with recent work such as (Yang et al., 2021)(Hu et al., 2024) using U-Net for nanoparticle and nanowire imaging. However, its pixel-wise loss function often leads to structural discontinuities, failing to preserve the connectivity of fine structures such as nanowires. </a:t>
            </a:r>
          </a:p>
        </p:txBody>
      </p:sp>
      <p:sp>
        <p:nvSpPr>
          <p:cNvPr id="4" name="灯片编号占位符 3">
            <a:extLst>
              <a:ext uri="{FF2B5EF4-FFF2-40B4-BE49-F238E27FC236}">
                <a16:creationId xmlns:a16="http://schemas.microsoft.com/office/drawing/2014/main" id="{74820BF0-A6E5-5B75-2A30-C16137207606}"/>
              </a:ext>
            </a:extLst>
          </p:cNvPr>
          <p:cNvSpPr>
            <a:spLocks noGrp="1"/>
          </p:cNvSpPr>
          <p:nvPr>
            <p:ph type="sldNum" sz="quarter" idx="5"/>
          </p:nvPr>
        </p:nvSpPr>
        <p:spPr/>
        <p:txBody>
          <a:bodyPr/>
          <a:lstStyle/>
          <a:p>
            <a:fld id="{24D97874-3D3C-4ADB-BF72-7D0FEA52C5F5}" type="slidenum">
              <a:rPr lang="zh-CN" altLang="en-US" smtClean="0"/>
              <a:t>20</a:t>
            </a:fld>
            <a:endParaRPr lang="zh-CN" altLang="en-US"/>
          </a:p>
        </p:txBody>
      </p:sp>
    </p:spTree>
    <p:extLst>
      <p:ext uri="{BB962C8B-B14F-4D97-AF65-F5344CB8AC3E}">
        <p14:creationId xmlns:p14="http://schemas.microsoft.com/office/powerpoint/2010/main" val="386539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7BECD-378B-44C1-128C-C43BA17FE2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5AF8FF-9CEF-8D41-7671-57E8C0FC4B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EC719A-4F48-FCC0-FEE0-B1212D4562A8}"/>
              </a:ext>
            </a:extLst>
          </p:cNvPr>
          <p:cNvSpPr>
            <a:spLocks noGrp="1"/>
          </p:cNvSpPr>
          <p:nvPr>
            <p:ph type="body" idx="1"/>
          </p:nvPr>
        </p:nvSpPr>
        <p:spPr/>
        <p:txBody>
          <a:bodyPr/>
          <a:lstStyle/>
          <a:p>
            <a:r>
              <a:rPr lang="en-US" altLang="zh-CN" dirty="0"/>
              <a:t>Deep learning has been widely applied to optical imaging, with recent work such as (Yang et al., 2021)(Hu et al., 2024) using U-Net for nanoparticle and nanowire imaging. However, its pixel-wise loss function often leads to structural discontinuities, failing to preserve the connectivity of fine structures such as nanowires. </a:t>
            </a:r>
          </a:p>
          <a:p>
            <a:endParaRPr lang="en-US" altLang="zh-CN" dirty="0"/>
          </a:p>
          <a:p>
            <a:r>
              <a:rPr lang="en-US" altLang="zh-CN" dirty="0"/>
              <a:t>3.5</a:t>
            </a:r>
            <a:r>
              <a:rPr lang="zh-CN" altLang="en-US" dirty="0"/>
              <a:t>分钟</a:t>
            </a:r>
            <a:endParaRPr lang="en-US" altLang="zh-CN" dirty="0"/>
          </a:p>
        </p:txBody>
      </p:sp>
      <p:sp>
        <p:nvSpPr>
          <p:cNvPr id="4" name="灯片编号占位符 3">
            <a:extLst>
              <a:ext uri="{FF2B5EF4-FFF2-40B4-BE49-F238E27FC236}">
                <a16:creationId xmlns:a16="http://schemas.microsoft.com/office/drawing/2014/main" id="{12D11ED2-D9FA-8858-2805-427AC44F6E1C}"/>
              </a:ext>
            </a:extLst>
          </p:cNvPr>
          <p:cNvSpPr>
            <a:spLocks noGrp="1"/>
          </p:cNvSpPr>
          <p:nvPr>
            <p:ph type="sldNum" sz="quarter" idx="5"/>
          </p:nvPr>
        </p:nvSpPr>
        <p:spPr/>
        <p:txBody>
          <a:bodyPr/>
          <a:lstStyle/>
          <a:p>
            <a:fld id="{24D97874-3D3C-4ADB-BF72-7D0FEA52C5F5}" type="slidenum">
              <a:rPr lang="zh-CN" altLang="en-US" smtClean="0"/>
              <a:t>21</a:t>
            </a:fld>
            <a:endParaRPr lang="zh-CN" altLang="en-US"/>
          </a:p>
        </p:txBody>
      </p:sp>
    </p:spTree>
    <p:extLst>
      <p:ext uri="{BB962C8B-B14F-4D97-AF65-F5344CB8AC3E}">
        <p14:creationId xmlns:p14="http://schemas.microsoft.com/office/powerpoint/2010/main" val="674881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Diffraction limit, constraint the observable features to a wavelength related the size. If we are using </a:t>
            </a:r>
            <a:r>
              <a:rPr lang="en-US" altLang="zh-CN" dirty="0" err="1"/>
              <a:t>microspoy</a:t>
            </a:r>
            <a:r>
              <a:rPr lang="en-US" altLang="zh-CN" dirty="0"/>
              <a:t> under visible light, the resolution will be around 200 – 250 nano meter means smaller than this </a:t>
            </a:r>
            <a:r>
              <a:rPr lang="en-US" altLang="zh-CN" dirty="0" err="1"/>
              <a:t>siz</a:t>
            </a:r>
            <a:r>
              <a:rPr lang="en-US" altLang="zh-CN" dirty="0"/>
              <a:t> </a:t>
            </a:r>
            <a:r>
              <a:rPr lang="en-US" altLang="zh-CN" dirty="0" err="1"/>
              <a:t>ewill</a:t>
            </a:r>
            <a:r>
              <a:rPr lang="en-US" altLang="zh-CN" dirty="0"/>
              <a:t> be unresolvable.</a:t>
            </a:r>
          </a:p>
          <a:p>
            <a:endParaRPr lang="en-US" altLang="zh-CN" dirty="0"/>
          </a:p>
          <a:p>
            <a:r>
              <a:rPr lang="en-US" altLang="zh-CN" dirty="0"/>
              <a:t>Like the image shown on the left hand side, we can see that if the distance between the center of 2 signal is larger than the diffraction limit, it will be resolvable shown as 2 light spots </a:t>
            </a:r>
            <a:r>
              <a:rPr lang="en-US" altLang="zh-CN" dirty="0" err="1"/>
              <a:t>overhere</a:t>
            </a:r>
            <a:r>
              <a:rPr lang="en-US" altLang="zh-CN" dirty="0"/>
              <a:t>; But if its smaller than the limit, the 2 light spots will cover each other to be unresolvable. We can not see clearly what they actually looks like.</a:t>
            </a:r>
            <a:br>
              <a:rPr lang="en-US" altLang="zh-CN" dirty="0"/>
            </a:br>
            <a:br>
              <a:rPr lang="en-US" altLang="zh-CN" dirty="0"/>
            </a:br>
            <a:r>
              <a:rPr lang="en-US" altLang="zh-CN" dirty="0"/>
              <a:t>Currently semiconductor becomes smaller and smaller, and even achieve single nano-meter scale. Thus they will face the </a:t>
            </a:r>
            <a:r>
              <a:rPr lang="en-US" altLang="zh-CN" dirty="0" err="1"/>
              <a:t>diffection</a:t>
            </a:r>
            <a:r>
              <a:rPr lang="en-US" altLang="zh-CN" dirty="0"/>
              <a:t> limit problem when we using optical inspection to do defect detections.</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However, the wave nature of light manifests in diffraction, a universal phenomenon that becomes particularly pronounced when light waves interact with structures of dimensions comparable to the wavelength, fundamentally limiting the observation resolution of optical systems.</a:t>
            </a:r>
          </a:p>
          <a:p>
            <a:endParaRPr lang="en-US" altLang="zh-CN" dirty="0"/>
          </a:p>
          <a:p>
            <a:endParaRPr lang="en-US" altLang="zh-CN" dirty="0"/>
          </a:p>
          <a:p>
            <a:r>
              <a:rPr lang="en-US" altLang="zh-CN" dirty="0"/>
              <a:t>This limitation, known as diffraction limit, constrains the minimum observable feature in the imaging plane to a sub-wavelength scale d = λ/(2NA), where λ represents the illumination wavelength and NA the numerical aperture. Consequently, conventional optical microscopy using visible light is restricted to a spatial resolution of approximately 200 ∼ 250 nm</a:t>
            </a:r>
          </a:p>
          <a:p>
            <a:endParaRPr lang="en-US" altLang="zh-CN" dirty="0"/>
          </a:p>
          <a:p>
            <a:r>
              <a:rPr lang="en-US" altLang="zh-CN" dirty="0"/>
              <a:t>NA: </a:t>
            </a:r>
            <a:r>
              <a:rPr lang="en-US" altLang="zh-CN" b="0" i="0" dirty="0">
                <a:solidFill>
                  <a:srgbClr val="202122"/>
                </a:solidFill>
                <a:effectLst/>
                <a:latin typeface="Arial" panose="020B0604020202020204" pitchFamily="34" charset="0"/>
              </a:rPr>
              <a:t>In </a:t>
            </a:r>
            <a:r>
              <a:rPr lang="en-US" altLang="zh-CN" b="0" i="0" u="none" strike="noStrike" dirty="0">
                <a:effectLst/>
                <a:latin typeface="Arial" panose="020B0604020202020204" pitchFamily="34" charset="0"/>
                <a:hlinkClick r:id="rId3" tooltip="Optics"/>
              </a:rPr>
              <a:t>optics</a:t>
            </a:r>
            <a:r>
              <a:rPr lang="en-US" altLang="zh-CN" b="0" i="0" dirty="0">
                <a:solidFill>
                  <a:srgbClr val="202122"/>
                </a:solidFill>
                <a:effectLst/>
                <a:latin typeface="Arial" panose="020B0604020202020204" pitchFamily="34" charset="0"/>
              </a:rPr>
              <a:t>, the </a:t>
            </a:r>
            <a:r>
              <a:rPr lang="en-US" altLang="zh-CN" b="1" i="0" dirty="0">
                <a:solidFill>
                  <a:srgbClr val="202122"/>
                </a:solidFill>
                <a:effectLst/>
                <a:latin typeface="Arial" panose="020B0604020202020204" pitchFamily="34" charset="0"/>
              </a:rPr>
              <a:t>numerical aperture</a:t>
            </a:r>
            <a:r>
              <a:rPr lang="en-US" altLang="zh-CN" b="0" i="0" dirty="0">
                <a:solidFill>
                  <a:srgbClr val="202122"/>
                </a:solidFill>
                <a:effectLst/>
                <a:latin typeface="Arial" panose="020B0604020202020204" pitchFamily="34" charset="0"/>
              </a:rPr>
              <a:t> (</a:t>
            </a:r>
            <a:r>
              <a:rPr lang="en-US" altLang="zh-CN" b="1" i="0" dirty="0">
                <a:solidFill>
                  <a:srgbClr val="202122"/>
                </a:solidFill>
                <a:effectLst/>
                <a:latin typeface="Arial" panose="020B0604020202020204" pitchFamily="34" charset="0"/>
              </a:rPr>
              <a:t>NA</a:t>
            </a:r>
            <a:r>
              <a:rPr lang="en-US" altLang="zh-CN" b="0" i="0" dirty="0">
                <a:solidFill>
                  <a:srgbClr val="202122"/>
                </a:solidFill>
                <a:effectLst/>
                <a:latin typeface="Arial" panose="020B0604020202020204" pitchFamily="34" charset="0"/>
              </a:rPr>
              <a:t>) of an optical system is a </a:t>
            </a:r>
            <a:r>
              <a:rPr lang="en-US" altLang="zh-CN" b="0" i="0" u="none" strike="noStrike" dirty="0">
                <a:effectLst/>
                <a:latin typeface="Arial" panose="020B0604020202020204" pitchFamily="34" charset="0"/>
                <a:hlinkClick r:id="rId4" tooltip="Dimensionless number"/>
              </a:rPr>
              <a:t>dimensionless number</a:t>
            </a:r>
            <a:r>
              <a:rPr lang="en-US" altLang="zh-CN" b="0" i="0" dirty="0">
                <a:solidFill>
                  <a:srgbClr val="202122"/>
                </a:solidFill>
                <a:effectLst/>
                <a:latin typeface="Arial" panose="020B0604020202020204" pitchFamily="34" charset="0"/>
              </a:rPr>
              <a:t> that characterizes the range of angles over which the system can accept or emit light.</a:t>
            </a:r>
          </a:p>
          <a:p>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since the semiconductor becomes smaller and smaller nowadays which is some time smaller than the visible light -&gt; so the optical detection method has problem</a:t>
            </a:r>
          </a:p>
        </p:txBody>
      </p:sp>
      <p:sp>
        <p:nvSpPr>
          <p:cNvPr id="4" name="灯片编号占位符 3"/>
          <p:cNvSpPr>
            <a:spLocks noGrp="1"/>
          </p:cNvSpPr>
          <p:nvPr>
            <p:ph type="sldNum" sz="quarter" idx="5"/>
          </p:nvPr>
        </p:nvSpPr>
        <p:spPr/>
        <p:txBody>
          <a:bodyPr/>
          <a:lstStyle/>
          <a:p>
            <a:fld id="{24D97874-3D3C-4ADB-BF72-7D0FEA52C5F5}" type="slidenum">
              <a:rPr lang="zh-CN" altLang="en-US" smtClean="0"/>
              <a:t>3</a:t>
            </a:fld>
            <a:endParaRPr lang="zh-CN" altLang="en-US"/>
          </a:p>
        </p:txBody>
      </p:sp>
    </p:spTree>
    <p:extLst>
      <p:ext uri="{BB962C8B-B14F-4D97-AF65-F5344CB8AC3E}">
        <p14:creationId xmlns:p14="http://schemas.microsoft.com/office/powerpoint/2010/main" val="274516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CDE23-73B6-1F6C-6933-9A85C86482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3FDEBA-381F-D472-41EB-433589B037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889CDE-E0ED-A0F9-86DC-79700C90281C}"/>
              </a:ext>
            </a:extLst>
          </p:cNvPr>
          <p:cNvSpPr>
            <a:spLocks noGrp="1"/>
          </p:cNvSpPr>
          <p:nvPr>
            <p:ph type="body" idx="1"/>
          </p:nvPr>
        </p:nvSpPr>
        <p:spPr/>
        <p:txBody>
          <a:bodyPr/>
          <a:lstStyle/>
          <a:p>
            <a:r>
              <a:rPr lang="en-US" altLang="zh-CN" dirty="0"/>
              <a:t>We want some potential solution for this problem. One may be Electron Microscopy which achieves atomic-scale resolution. However, this need vacuum environment and will cause radial damage. Another potential solution will be the super-resolution microscopy, which wins the 2014 noble prize, but this need fluorescence tagging which can not use on metal. So we may think of about using Deep Learning, people are using image-to-image </a:t>
            </a:r>
            <a:r>
              <a:rPr lang="en-US" altLang="zh-CN" dirty="0" err="1"/>
              <a:t>translatin</a:t>
            </a:r>
            <a:r>
              <a:rPr lang="en-US" altLang="zh-CN" dirty="0"/>
              <a:t> network to decode the diffraction unresolvable image to the original image/signal.</a:t>
            </a:r>
          </a:p>
          <a:p>
            <a:endParaRPr lang="en-US" altLang="zh-CN" dirty="0"/>
          </a:p>
          <a:p>
            <a:endParaRPr lang="en-US" altLang="zh-CN" dirty="0"/>
          </a:p>
          <a:p>
            <a:endParaRPr lang="en-US" altLang="zh-CN" dirty="0"/>
          </a:p>
          <a:p>
            <a:endParaRPr lang="en-US" altLang="zh-CN" dirty="0"/>
          </a:p>
          <a:p>
            <a:r>
              <a:rPr lang="en-US" altLang="zh-CN" dirty="0"/>
              <a:t>We This fundamental constraint spurred the development of electron microscopy (EM) [24], notably scanning and transmission EM, which achieves atomic-scale resolution [48, 89]. However, EM requires sophisticated sample preparation protocols and vacuum environments [11, 74]. More critically, the irreversible radiation damage from high-energy electron beams prevents their application in real-time imaging of live biological</a:t>
            </a:r>
          </a:p>
          <a:p>
            <a:endParaRPr lang="en-US" altLang="zh-CN" dirty="0"/>
          </a:p>
          <a:p>
            <a:r>
              <a:rPr lang="en-US" altLang="zh-CN" dirty="0"/>
              <a:t>However, this approach requires invasive fluorescence tagging and complex sample preparation [16, 34], compromising the inherent benefits of optical imaging and limiting its application in real-time imaging and semiconductor metrology</a:t>
            </a:r>
          </a:p>
          <a:p>
            <a:endParaRPr lang="en-US" altLang="zh-CN" dirty="0"/>
          </a:p>
          <a:p>
            <a:r>
              <a:rPr lang="zh-CN" altLang="en-US" dirty="0"/>
              <a:t>在**半导体计量学（</a:t>
            </a:r>
            <a:r>
              <a:rPr lang="en-US" altLang="zh-CN" dirty="0"/>
              <a:t>semiconductor metrology</a:t>
            </a:r>
            <a:r>
              <a:rPr lang="zh-CN" altLang="en-US" dirty="0"/>
              <a:t>）**中，超分辨率光学显微技术的应用受到以下几个主要限制：</a:t>
            </a:r>
          </a:p>
          <a:p>
            <a:r>
              <a:rPr lang="en-US" altLang="zh-CN" b="1" dirty="0"/>
              <a:t>1. </a:t>
            </a:r>
            <a:r>
              <a:rPr lang="zh-CN" altLang="en-US" b="1" dirty="0"/>
              <a:t>荧光标记的不可行性</a:t>
            </a:r>
          </a:p>
          <a:p>
            <a:pPr>
              <a:buFont typeface="Arial" panose="020B0604020202020204" pitchFamily="34" charset="0"/>
              <a:buChar char="•"/>
            </a:pPr>
            <a:r>
              <a:rPr lang="zh-CN" altLang="en-US" dirty="0"/>
              <a:t>半导体器件由硅、金属、氧化物等材料组成，而超分辨率技术（如 </a:t>
            </a:r>
            <a:r>
              <a:rPr lang="en-US" altLang="zh-CN" dirty="0"/>
              <a:t>STED</a:t>
            </a:r>
            <a:r>
              <a:rPr lang="zh-CN" altLang="en-US" dirty="0"/>
              <a:t>、</a:t>
            </a:r>
            <a:r>
              <a:rPr lang="en-US" altLang="zh-CN" dirty="0"/>
              <a:t>PALM</a:t>
            </a:r>
            <a:r>
              <a:rPr lang="zh-CN" altLang="en-US" dirty="0"/>
              <a:t>、</a:t>
            </a:r>
            <a:r>
              <a:rPr lang="en-US" altLang="zh-CN" dirty="0"/>
              <a:t>STORM</a:t>
            </a:r>
            <a:r>
              <a:rPr lang="zh-CN" altLang="en-US" dirty="0"/>
              <a:t>）通常依赖于</a:t>
            </a:r>
            <a:r>
              <a:rPr lang="zh-CN" altLang="en-US" b="1" dirty="0"/>
              <a:t>荧光标记</a:t>
            </a:r>
            <a:r>
              <a:rPr lang="zh-CN" altLang="en-US" dirty="0"/>
              <a:t>（</a:t>
            </a:r>
            <a:r>
              <a:rPr lang="en-US" altLang="zh-CN" dirty="0"/>
              <a:t>fluorescence tagging</a:t>
            </a:r>
            <a:r>
              <a:rPr lang="zh-CN" altLang="en-US" dirty="0"/>
              <a:t>）。</a:t>
            </a:r>
          </a:p>
          <a:p>
            <a:pPr>
              <a:buFont typeface="Arial" panose="020B0604020202020204" pitchFamily="34" charset="0"/>
              <a:buChar char="•"/>
            </a:pPr>
            <a:r>
              <a:rPr lang="zh-CN" altLang="en-US" dirty="0"/>
              <a:t>在半导体制造过程中，不可能给芯片上的晶体管、电路等结构</a:t>
            </a:r>
            <a:r>
              <a:rPr lang="zh-CN" altLang="en-US" b="1" dirty="0"/>
              <a:t>添加荧光分子</a:t>
            </a:r>
            <a:r>
              <a:rPr lang="zh-CN" altLang="en-US" dirty="0"/>
              <a:t>，这与生物成像中的荧光染色方法不同。</a:t>
            </a:r>
          </a:p>
          <a:p>
            <a:pPr>
              <a:buFont typeface="Arial" panose="020B0604020202020204" pitchFamily="34" charset="0"/>
              <a:buChar char="•"/>
            </a:pPr>
            <a:r>
              <a:rPr lang="zh-CN" altLang="en-US" dirty="0"/>
              <a:t>这意味着许多超分辨率成像技术无法直接应用于无标记的半导体结构检测。</a:t>
            </a:r>
          </a:p>
          <a:p>
            <a:endParaRPr lang="en-US" altLang="zh-CN" dirty="0"/>
          </a:p>
        </p:txBody>
      </p:sp>
      <p:sp>
        <p:nvSpPr>
          <p:cNvPr id="4" name="灯片编号占位符 3">
            <a:extLst>
              <a:ext uri="{FF2B5EF4-FFF2-40B4-BE49-F238E27FC236}">
                <a16:creationId xmlns:a16="http://schemas.microsoft.com/office/drawing/2014/main" id="{6A62D806-C456-010D-8741-9D4C0190207F}"/>
              </a:ext>
            </a:extLst>
          </p:cNvPr>
          <p:cNvSpPr>
            <a:spLocks noGrp="1"/>
          </p:cNvSpPr>
          <p:nvPr>
            <p:ph type="sldNum" sz="quarter" idx="5"/>
          </p:nvPr>
        </p:nvSpPr>
        <p:spPr/>
        <p:txBody>
          <a:bodyPr/>
          <a:lstStyle/>
          <a:p>
            <a:fld id="{24D97874-3D3C-4ADB-BF72-7D0FEA52C5F5}" type="slidenum">
              <a:rPr lang="zh-CN" altLang="en-US" smtClean="0"/>
              <a:t>4</a:t>
            </a:fld>
            <a:endParaRPr lang="zh-CN" altLang="en-US"/>
          </a:p>
        </p:txBody>
      </p:sp>
    </p:spTree>
    <p:extLst>
      <p:ext uri="{BB962C8B-B14F-4D97-AF65-F5344CB8AC3E}">
        <p14:creationId xmlns:p14="http://schemas.microsoft.com/office/powerpoint/2010/main" val="173169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17824-E8D1-626A-7BF9-F14DBE3A88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23A60F-F10B-988A-D0CF-C5E3378FCE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D39B98-FD91-3319-0EB1-24C0AB5FCAE7}"/>
              </a:ext>
            </a:extLst>
          </p:cNvPr>
          <p:cNvSpPr>
            <a:spLocks noGrp="1"/>
          </p:cNvSpPr>
          <p:nvPr>
            <p:ph type="body" idx="1"/>
          </p:nvPr>
        </p:nvSpPr>
        <p:spPr/>
        <p:txBody>
          <a:bodyPr/>
          <a:lstStyle/>
          <a:p>
            <a:r>
              <a:rPr lang="en-US" altLang="zh-CN" dirty="0"/>
              <a:t>Recent works using U-Net for nano-</a:t>
            </a:r>
            <a:r>
              <a:rPr lang="en-US" altLang="zh-CN" dirty="0" err="1"/>
              <a:t>partical</a:t>
            </a:r>
            <a:r>
              <a:rPr lang="en-US" altLang="zh-CN" dirty="0"/>
              <a:t> and nano-line imaging. However, they use </a:t>
            </a:r>
            <a:r>
              <a:rPr lang="en-US" altLang="zh-CN" dirty="0" err="1"/>
              <a:t>pixel_wise</a:t>
            </a:r>
            <a:r>
              <a:rPr lang="en-US" altLang="zh-CN" dirty="0"/>
              <a:t> BCE loss function and lead to structure discontinuities. For example, the </a:t>
            </a:r>
            <a:r>
              <a:rPr lang="en-US" altLang="zh-CN" dirty="0" err="1"/>
              <a:t>disconnective</a:t>
            </a:r>
            <a:r>
              <a:rPr lang="en-US" altLang="zh-CN" dirty="0"/>
              <a:t> of nano line here, and the wrong number of nanoparticle here. We can regard the connectivity and numbers of particle both as a type of topological features, one may think they are connected components and if we want to preserve it we can preserve through the same </a:t>
            </a:r>
            <a:r>
              <a:rPr lang="en-US" altLang="zh-CN" dirty="0" err="1"/>
              <a:t>betti</a:t>
            </a:r>
            <a:r>
              <a:rPr lang="en-US" altLang="zh-CN" dirty="0"/>
              <a:t> number for example. And this lead to our idea of creating a topology-preserving deep learning model.</a:t>
            </a:r>
          </a:p>
        </p:txBody>
      </p:sp>
      <p:sp>
        <p:nvSpPr>
          <p:cNvPr id="4" name="灯片编号占位符 3">
            <a:extLst>
              <a:ext uri="{FF2B5EF4-FFF2-40B4-BE49-F238E27FC236}">
                <a16:creationId xmlns:a16="http://schemas.microsoft.com/office/drawing/2014/main" id="{30C9AA09-86C6-6668-2238-B388B643AD02}"/>
              </a:ext>
            </a:extLst>
          </p:cNvPr>
          <p:cNvSpPr>
            <a:spLocks noGrp="1"/>
          </p:cNvSpPr>
          <p:nvPr>
            <p:ph type="sldNum" sz="quarter" idx="5"/>
          </p:nvPr>
        </p:nvSpPr>
        <p:spPr/>
        <p:txBody>
          <a:bodyPr/>
          <a:lstStyle/>
          <a:p>
            <a:fld id="{24D97874-3D3C-4ADB-BF72-7D0FEA52C5F5}" type="slidenum">
              <a:rPr lang="zh-CN" altLang="en-US" smtClean="0"/>
              <a:t>5</a:t>
            </a:fld>
            <a:endParaRPr lang="zh-CN" altLang="en-US"/>
          </a:p>
        </p:txBody>
      </p:sp>
    </p:spTree>
    <p:extLst>
      <p:ext uri="{BB962C8B-B14F-4D97-AF65-F5344CB8AC3E}">
        <p14:creationId xmlns:p14="http://schemas.microsoft.com/office/powerpoint/2010/main" val="57308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01C3A-187F-9BF5-7E87-E199796572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5C73A7-EF0C-71B9-F867-F74D9F07A9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6A758B-64DB-B8AE-17B9-13A00234B6DE}"/>
              </a:ext>
            </a:extLst>
          </p:cNvPr>
          <p:cNvSpPr>
            <a:spLocks noGrp="1"/>
          </p:cNvSpPr>
          <p:nvPr>
            <p:ph type="body" idx="1"/>
          </p:nvPr>
        </p:nvSpPr>
        <p:spPr/>
        <p:txBody>
          <a:bodyPr/>
          <a:lstStyle/>
          <a:p>
            <a:r>
              <a:rPr lang="zh-CN" altLang="en-US" dirty="0"/>
              <a:t>强调</a:t>
            </a:r>
            <a:r>
              <a:rPr lang="en-US" altLang="zh-CN" dirty="0"/>
              <a:t>consider global topological </a:t>
            </a:r>
            <a:r>
              <a:rPr lang="en-US" altLang="zh-CN" dirty="0" err="1"/>
              <a:t>constriant</a:t>
            </a:r>
            <a:endParaRPr lang="en-US" altLang="zh-CN" dirty="0"/>
          </a:p>
          <a:p>
            <a:endParaRPr lang="en-US" altLang="zh-CN" dirty="0"/>
          </a:p>
          <a:p>
            <a:endParaRPr lang="en-US" altLang="zh-CN" dirty="0"/>
          </a:p>
          <a:p>
            <a:endParaRPr lang="en-US" altLang="zh-CN" dirty="0"/>
          </a:p>
          <a:p>
            <a:r>
              <a:rPr lang="en-US" altLang="zh-CN" dirty="0"/>
              <a:t>Our contribution is that we propose a topology-enhanced deep learning frame work based on persistent homology. As the overall framework shown here, the input will be the unsolved diffraction image, and we conduct a multi-stage multi-directional filtration to get the topological features of the input image and design a Lipschitz continuous topological loss function based on that. We finally achieve a higher accuracy compare to the traditional pixel-wise model as we introduced just now.</a:t>
            </a:r>
          </a:p>
          <a:p>
            <a:endParaRPr lang="en-US" altLang="zh-CN" dirty="0"/>
          </a:p>
          <a:p>
            <a:endParaRPr lang="en-US" altLang="zh-CN" dirty="0"/>
          </a:p>
          <a:p>
            <a:r>
              <a:rPr lang="zh-CN" altLang="en-US" dirty="0"/>
              <a:t>到这个部分</a:t>
            </a:r>
            <a:r>
              <a:rPr lang="en-US" altLang="zh-CN" dirty="0"/>
              <a:t>4</a:t>
            </a:r>
            <a:r>
              <a:rPr lang="zh-CN" altLang="en-US" dirty="0"/>
              <a:t>：</a:t>
            </a:r>
            <a:r>
              <a:rPr lang="en-US" altLang="zh-CN" dirty="0"/>
              <a:t>20</a:t>
            </a:r>
          </a:p>
        </p:txBody>
      </p:sp>
      <p:sp>
        <p:nvSpPr>
          <p:cNvPr id="4" name="灯片编号占位符 3">
            <a:extLst>
              <a:ext uri="{FF2B5EF4-FFF2-40B4-BE49-F238E27FC236}">
                <a16:creationId xmlns:a16="http://schemas.microsoft.com/office/drawing/2014/main" id="{8C2B9FE6-DAA4-9933-6EEC-A923069BCE71}"/>
              </a:ext>
            </a:extLst>
          </p:cNvPr>
          <p:cNvSpPr>
            <a:spLocks noGrp="1"/>
          </p:cNvSpPr>
          <p:nvPr>
            <p:ph type="sldNum" sz="quarter" idx="5"/>
          </p:nvPr>
        </p:nvSpPr>
        <p:spPr/>
        <p:txBody>
          <a:bodyPr/>
          <a:lstStyle/>
          <a:p>
            <a:fld id="{24D97874-3D3C-4ADB-BF72-7D0FEA52C5F5}" type="slidenum">
              <a:rPr lang="zh-CN" altLang="en-US" smtClean="0"/>
              <a:t>6</a:t>
            </a:fld>
            <a:endParaRPr lang="zh-CN" altLang="en-US"/>
          </a:p>
        </p:txBody>
      </p:sp>
    </p:spTree>
    <p:extLst>
      <p:ext uri="{BB962C8B-B14F-4D97-AF65-F5344CB8AC3E}">
        <p14:creationId xmlns:p14="http://schemas.microsoft.com/office/powerpoint/2010/main" val="2330128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B55B2-9EFB-B58B-7137-5A8DD85E68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EAAFB8-3D66-8B14-E194-59BB8E0B9C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D1FCF2-9F94-E0B4-EBC7-AB06DA85B142}"/>
              </a:ext>
            </a:extLst>
          </p:cNvPr>
          <p:cNvSpPr>
            <a:spLocks noGrp="1"/>
          </p:cNvSpPr>
          <p:nvPr>
            <p:ph type="body" idx="1"/>
          </p:nvPr>
        </p:nvSpPr>
        <p:spPr/>
        <p:txBody>
          <a:bodyPr/>
          <a:lstStyle/>
          <a:p>
            <a:r>
              <a:rPr lang="en-US" altLang="zh-CN" dirty="0"/>
              <a:t>Our method is based on topological data analysis or more specific persistent homology. So we first go through some brief introduction of this part, and due to time limit, I wont go through the mathematical details.</a:t>
            </a:r>
          </a:p>
          <a:p>
            <a:r>
              <a:rPr lang="en-US" altLang="zh-CN" dirty="0"/>
              <a:t>As we can see from the name persistent homology, it contains 2 part ‘persistent’ and ‘homology’. We will explain them one by one. </a:t>
            </a:r>
          </a:p>
          <a:p>
            <a:r>
              <a:rPr lang="en-US" altLang="zh-CN" dirty="0"/>
              <a:t>The homology part, in one sentences, is to extract the homology groups from </a:t>
            </a:r>
            <a:r>
              <a:rPr lang="en-US" altLang="zh-CN" dirty="0" err="1"/>
              <a:t>simplcial</a:t>
            </a:r>
            <a:r>
              <a:rPr lang="en-US" altLang="zh-CN" dirty="0"/>
              <a:t> complex constructed from the given dataset. One can construct a </a:t>
            </a:r>
            <a:r>
              <a:rPr lang="en-US" altLang="zh-CN" dirty="0" err="1"/>
              <a:t>simplcial</a:t>
            </a:r>
            <a:r>
              <a:rPr lang="en-US" altLang="zh-CN" dirty="0"/>
              <a:t> complex based on the distance between the points.(One may think of a growing ball method). We set a parameter \epsilon (radius), if 2 points’ distance based on a given metric is smaller than \epsilon, we connect them together to form a line (1-simplice). If 3 points all within this distance with each other, them form a triangle, similarity k-points form a k-dimensional triangle. After construct the simplicial complex, we calculate the 0 and 1 dimensional homology group. The 0-homology group is the connected component like the point, 1-homology group is the loop structure shown here.</a:t>
            </a:r>
          </a:p>
          <a:p>
            <a:endParaRPr lang="en-US" altLang="zh-CN" dirty="0"/>
          </a:p>
          <a:p>
            <a:r>
              <a:rPr lang="en-US" altLang="zh-CN" dirty="0"/>
              <a:t>And then the question that how do we choose the parameter \epsilon</a:t>
            </a:r>
          </a:p>
          <a:p>
            <a:endParaRPr lang="en-US" altLang="zh-CN" dirty="0"/>
          </a:p>
          <a:p>
            <a:r>
              <a:rPr lang="en-US" altLang="zh-CN" dirty="0"/>
              <a:t>Then the things comes to the persistent part. Instead of fix a parameter, we use a continuous one. We grows the epsilon and each will lead to a </a:t>
            </a:r>
            <a:r>
              <a:rPr lang="en-US" altLang="zh-CN" dirty="0" err="1"/>
              <a:t>simplcial</a:t>
            </a:r>
            <a:r>
              <a:rPr lang="en-US" altLang="zh-CN" dirty="0"/>
              <a:t> complex with homology groups. So we are interested at how the homology group change as the parameter increase. We call this procedure filtration. And we record the parameter of the appear and disappear of each homology group, we call them birth and death time. So as the bar shown here, the left is the birth and right is the death time. The orange part is the 0-dim homology groups like all </a:t>
            </a:r>
            <a:r>
              <a:rPr lang="en-US" altLang="zh-CN" dirty="0" err="1"/>
              <a:t>th</a:t>
            </a:r>
            <a:r>
              <a:rPr lang="en-US" altLang="zh-CN" dirty="0"/>
              <a:t> </a:t>
            </a:r>
            <a:r>
              <a:rPr lang="en-US" altLang="zh-CN" dirty="0" err="1"/>
              <a:t>epoints</a:t>
            </a:r>
            <a:r>
              <a:rPr lang="en-US" altLang="zh-CN" dirty="0"/>
              <a:t>. They all birth at 0 directly and gradually die. And the blue one is refer to 1-dim homology group the loops, so you ca see this loop appears before epsilon = 0.5 and die around 1.8</a:t>
            </a:r>
          </a:p>
        </p:txBody>
      </p:sp>
      <p:sp>
        <p:nvSpPr>
          <p:cNvPr id="4" name="灯片编号占位符 3">
            <a:extLst>
              <a:ext uri="{FF2B5EF4-FFF2-40B4-BE49-F238E27FC236}">
                <a16:creationId xmlns:a16="http://schemas.microsoft.com/office/drawing/2014/main" id="{2001AE56-7DD4-FF9C-82E9-BDAA6AD2FC84}"/>
              </a:ext>
            </a:extLst>
          </p:cNvPr>
          <p:cNvSpPr>
            <a:spLocks noGrp="1"/>
          </p:cNvSpPr>
          <p:nvPr>
            <p:ph type="sldNum" sz="quarter" idx="5"/>
          </p:nvPr>
        </p:nvSpPr>
        <p:spPr/>
        <p:txBody>
          <a:bodyPr/>
          <a:lstStyle/>
          <a:p>
            <a:fld id="{24D97874-3D3C-4ADB-BF72-7D0FEA52C5F5}" type="slidenum">
              <a:rPr lang="zh-CN" altLang="en-US" smtClean="0"/>
              <a:t>7</a:t>
            </a:fld>
            <a:endParaRPr lang="zh-CN" altLang="en-US"/>
          </a:p>
        </p:txBody>
      </p:sp>
    </p:spTree>
    <p:extLst>
      <p:ext uri="{BB962C8B-B14F-4D97-AF65-F5344CB8AC3E}">
        <p14:creationId xmlns:p14="http://schemas.microsoft.com/office/powerpoint/2010/main" val="3496478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5E96D-E85E-2E7F-82E8-6EFF25C511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C035BD6-44BD-22C7-EC49-B75F423D29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ED5109-C26B-5FB4-33C4-177641235954}"/>
              </a:ext>
            </a:extLst>
          </p:cNvPr>
          <p:cNvSpPr>
            <a:spLocks noGrp="1"/>
          </p:cNvSpPr>
          <p:nvPr>
            <p:ph type="body" idx="1"/>
          </p:nvPr>
        </p:nvSpPr>
        <p:spPr/>
        <p:txBody>
          <a:bodyPr/>
          <a:lstStyle/>
          <a:p>
            <a:r>
              <a:rPr lang="zh-CN" altLang="en-US" dirty="0"/>
              <a:t>强调</a:t>
            </a:r>
            <a:r>
              <a:rPr lang="en-US" altLang="zh-CN" dirty="0"/>
              <a:t>conventional persistent homology might not extract enough information -&gt; we want more</a:t>
            </a:r>
          </a:p>
          <a:p>
            <a:endParaRPr lang="en-US" altLang="zh-CN" dirty="0"/>
          </a:p>
          <a:p>
            <a:r>
              <a:rPr lang="en-US" altLang="zh-CN" dirty="0"/>
              <a:t>The commonly used persistent homology used to extract the topological features will be perform like this with an image input, they will extract the topological features during the filtration process like this: we add in pixels under a certain threshold, when we increasing the threshold epsilon continuously, we track the changing of topological features especially the birth and death time –refers to the epsilon the topological feature appear and disappear.</a:t>
            </a:r>
          </a:p>
          <a:p>
            <a:endParaRPr lang="en-US" altLang="zh-CN" dirty="0"/>
          </a:p>
          <a:p>
            <a:r>
              <a:rPr lang="en-US" altLang="zh-CN" dirty="0"/>
              <a:t>However, since over </a:t>
            </a:r>
            <a:r>
              <a:rPr lang="en-US" altLang="zh-CN" dirty="0" err="1"/>
              <a:t>ourput</a:t>
            </a:r>
            <a:r>
              <a:rPr lang="en-US" altLang="zh-CN" dirty="0"/>
              <a:t> image from the model is a grayscale model and ground truth is binary. If we directly apply the persistent homology on them, will lead to very similar birth and death time. So we want to try to distinguish all the features. Thus we introduce our multi-stage multi-directional filtration here</a:t>
            </a:r>
          </a:p>
        </p:txBody>
      </p:sp>
      <p:sp>
        <p:nvSpPr>
          <p:cNvPr id="4" name="灯片编号占位符 3">
            <a:extLst>
              <a:ext uri="{FF2B5EF4-FFF2-40B4-BE49-F238E27FC236}">
                <a16:creationId xmlns:a16="http://schemas.microsoft.com/office/drawing/2014/main" id="{4C363C6F-1BE0-9123-DACD-BC218D140426}"/>
              </a:ext>
            </a:extLst>
          </p:cNvPr>
          <p:cNvSpPr>
            <a:spLocks noGrp="1"/>
          </p:cNvSpPr>
          <p:nvPr>
            <p:ph type="sldNum" sz="quarter" idx="5"/>
          </p:nvPr>
        </p:nvSpPr>
        <p:spPr/>
        <p:txBody>
          <a:bodyPr/>
          <a:lstStyle/>
          <a:p>
            <a:fld id="{24D97874-3D3C-4ADB-BF72-7D0FEA52C5F5}" type="slidenum">
              <a:rPr lang="zh-CN" altLang="en-US" smtClean="0"/>
              <a:t>8</a:t>
            </a:fld>
            <a:endParaRPr lang="zh-CN" altLang="en-US"/>
          </a:p>
        </p:txBody>
      </p:sp>
    </p:spTree>
    <p:extLst>
      <p:ext uri="{BB962C8B-B14F-4D97-AF65-F5344CB8AC3E}">
        <p14:creationId xmlns:p14="http://schemas.microsoft.com/office/powerpoint/2010/main" val="1232384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DE6F2-67F0-89F0-AA87-50B3A0FC54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D65FCE-F34E-5D1F-A1C3-8A58EFBE17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ECEB2E-3641-D32E-57A4-57308CADD2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强调</a:t>
            </a:r>
            <a:r>
              <a:rPr lang="en-US" altLang="zh-CN" dirty="0"/>
              <a:t>more </a:t>
            </a:r>
            <a:r>
              <a:rPr lang="en-US" altLang="zh-CN" dirty="0" err="1"/>
              <a:t>sufficienty</a:t>
            </a:r>
            <a:r>
              <a:rPr lang="en-US" altLang="zh-CN" dirty="0"/>
              <a:t> represent the topology based on our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we introduce our multi-stage multi directional filtration. Where the multi directional means, we assign the a new value to input based on their relative position refer to a given direction. Like the image…. After assign the direction based value, we can do the common filtration. Thus we can express the topological features through different directions’ view. And then we apply the filtration to each direction thus has a multi stage filtration. </a:t>
            </a:r>
            <a:r>
              <a:rPr lang="en-US" altLang="zh-CN"/>
              <a:t>Which more sufficicently represent the topology.</a:t>
            </a:r>
            <a:endParaRPr lang="en-US" altLang="zh-CN" dirty="0"/>
          </a:p>
        </p:txBody>
      </p:sp>
      <p:sp>
        <p:nvSpPr>
          <p:cNvPr id="4" name="灯片编号占位符 3">
            <a:extLst>
              <a:ext uri="{FF2B5EF4-FFF2-40B4-BE49-F238E27FC236}">
                <a16:creationId xmlns:a16="http://schemas.microsoft.com/office/drawing/2014/main" id="{41519335-5011-9188-9D80-4A16B548302B}"/>
              </a:ext>
            </a:extLst>
          </p:cNvPr>
          <p:cNvSpPr>
            <a:spLocks noGrp="1"/>
          </p:cNvSpPr>
          <p:nvPr>
            <p:ph type="sldNum" sz="quarter" idx="5"/>
          </p:nvPr>
        </p:nvSpPr>
        <p:spPr/>
        <p:txBody>
          <a:bodyPr/>
          <a:lstStyle/>
          <a:p>
            <a:fld id="{24D97874-3D3C-4ADB-BF72-7D0FEA52C5F5}" type="slidenum">
              <a:rPr lang="zh-CN" altLang="en-US" smtClean="0"/>
              <a:t>9</a:t>
            </a:fld>
            <a:endParaRPr lang="zh-CN" altLang="en-US"/>
          </a:p>
        </p:txBody>
      </p:sp>
    </p:spTree>
    <p:extLst>
      <p:ext uri="{BB962C8B-B14F-4D97-AF65-F5344CB8AC3E}">
        <p14:creationId xmlns:p14="http://schemas.microsoft.com/office/powerpoint/2010/main" val="2457594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D5E6F-914D-97F1-95F8-D9BCCF37545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2DB61BC-16E5-8B28-2A59-F9DE093E24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F561A69-9A2E-B05A-0DFF-0BD9A6671DCD}"/>
              </a:ext>
            </a:extLst>
          </p:cNvPr>
          <p:cNvSpPr>
            <a:spLocks noGrp="1"/>
          </p:cNvSpPr>
          <p:nvPr>
            <p:ph type="dt" sz="half" idx="10"/>
          </p:nvPr>
        </p:nvSpPr>
        <p:spPr/>
        <p:txBody>
          <a:bodyPr/>
          <a:lstStyle/>
          <a:p>
            <a:fld id="{44A96E94-8D39-4F4B-8DBB-67DC0BA3E69A}" type="datetimeFigureOut">
              <a:rPr lang="zh-CN" altLang="en-US" smtClean="0"/>
              <a:t>2025/4/27</a:t>
            </a:fld>
            <a:endParaRPr lang="zh-CN" altLang="en-US"/>
          </a:p>
        </p:txBody>
      </p:sp>
      <p:sp>
        <p:nvSpPr>
          <p:cNvPr id="5" name="页脚占位符 4">
            <a:extLst>
              <a:ext uri="{FF2B5EF4-FFF2-40B4-BE49-F238E27FC236}">
                <a16:creationId xmlns:a16="http://schemas.microsoft.com/office/drawing/2014/main" id="{1A467518-126A-8649-7D44-B7AC8AF722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EF3ED7-47F2-A5DB-1710-0C31108E30BC}"/>
              </a:ext>
            </a:extLst>
          </p:cNvPr>
          <p:cNvSpPr>
            <a:spLocks noGrp="1"/>
          </p:cNvSpPr>
          <p:nvPr>
            <p:ph type="sldNum" sz="quarter" idx="12"/>
          </p:nvPr>
        </p:nvSpPr>
        <p:spPr/>
        <p:txBody>
          <a:body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298613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914866-7690-0BFF-BB62-06E3977CD5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49DF2A9-BD68-850D-52F6-776DAE789BF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80E3D2-7A31-828B-2161-8BEADF3492EF}"/>
              </a:ext>
            </a:extLst>
          </p:cNvPr>
          <p:cNvSpPr>
            <a:spLocks noGrp="1"/>
          </p:cNvSpPr>
          <p:nvPr>
            <p:ph type="dt" sz="half" idx="10"/>
          </p:nvPr>
        </p:nvSpPr>
        <p:spPr/>
        <p:txBody>
          <a:bodyPr/>
          <a:lstStyle/>
          <a:p>
            <a:fld id="{44A96E94-8D39-4F4B-8DBB-67DC0BA3E69A}" type="datetimeFigureOut">
              <a:rPr lang="zh-CN" altLang="en-US" smtClean="0"/>
              <a:t>2025/4/27</a:t>
            </a:fld>
            <a:endParaRPr lang="zh-CN" altLang="en-US"/>
          </a:p>
        </p:txBody>
      </p:sp>
      <p:sp>
        <p:nvSpPr>
          <p:cNvPr id="5" name="页脚占位符 4">
            <a:extLst>
              <a:ext uri="{FF2B5EF4-FFF2-40B4-BE49-F238E27FC236}">
                <a16:creationId xmlns:a16="http://schemas.microsoft.com/office/drawing/2014/main" id="{FB5CC103-07C4-99B6-31EE-19BA3B3C9B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1057EA-1DC2-1E12-1E43-D1A2D08121E8}"/>
              </a:ext>
            </a:extLst>
          </p:cNvPr>
          <p:cNvSpPr>
            <a:spLocks noGrp="1"/>
          </p:cNvSpPr>
          <p:nvPr>
            <p:ph type="sldNum" sz="quarter" idx="12"/>
          </p:nvPr>
        </p:nvSpPr>
        <p:spPr/>
        <p:txBody>
          <a:body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1106037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E86E470-34A0-6856-90E1-3244A1A0EA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B4982F8-29C7-C61F-FA38-56BF9888532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0C71E4-A20A-B880-D76D-62BDA8CCCFDC}"/>
              </a:ext>
            </a:extLst>
          </p:cNvPr>
          <p:cNvSpPr>
            <a:spLocks noGrp="1"/>
          </p:cNvSpPr>
          <p:nvPr>
            <p:ph type="dt" sz="half" idx="10"/>
          </p:nvPr>
        </p:nvSpPr>
        <p:spPr/>
        <p:txBody>
          <a:bodyPr/>
          <a:lstStyle/>
          <a:p>
            <a:fld id="{44A96E94-8D39-4F4B-8DBB-67DC0BA3E69A}" type="datetimeFigureOut">
              <a:rPr lang="zh-CN" altLang="en-US" smtClean="0"/>
              <a:t>2025/4/27</a:t>
            </a:fld>
            <a:endParaRPr lang="zh-CN" altLang="en-US"/>
          </a:p>
        </p:txBody>
      </p:sp>
      <p:sp>
        <p:nvSpPr>
          <p:cNvPr id="5" name="页脚占位符 4">
            <a:extLst>
              <a:ext uri="{FF2B5EF4-FFF2-40B4-BE49-F238E27FC236}">
                <a16:creationId xmlns:a16="http://schemas.microsoft.com/office/drawing/2014/main" id="{8340E586-F60C-67E2-A8C7-FA8CB73B11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84B65E-8BFD-D0FD-A52E-02C0462234BB}"/>
              </a:ext>
            </a:extLst>
          </p:cNvPr>
          <p:cNvSpPr>
            <a:spLocks noGrp="1"/>
          </p:cNvSpPr>
          <p:nvPr>
            <p:ph type="sldNum" sz="quarter" idx="12"/>
          </p:nvPr>
        </p:nvSpPr>
        <p:spPr/>
        <p:txBody>
          <a:body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751354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29F68-CBBA-85BF-F305-21FA74435D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DE2A1-A121-AC22-C505-5B8A2670CC1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46C8AA4-5B12-0A9F-B9F4-24034A34CCF1}"/>
              </a:ext>
            </a:extLst>
          </p:cNvPr>
          <p:cNvSpPr>
            <a:spLocks noGrp="1"/>
          </p:cNvSpPr>
          <p:nvPr>
            <p:ph type="dt" sz="half" idx="10"/>
          </p:nvPr>
        </p:nvSpPr>
        <p:spPr/>
        <p:txBody>
          <a:bodyPr/>
          <a:lstStyle/>
          <a:p>
            <a:fld id="{44A96E94-8D39-4F4B-8DBB-67DC0BA3E69A}" type="datetimeFigureOut">
              <a:rPr lang="zh-CN" altLang="en-US" smtClean="0"/>
              <a:t>2025/4/27</a:t>
            </a:fld>
            <a:endParaRPr lang="zh-CN" altLang="en-US"/>
          </a:p>
        </p:txBody>
      </p:sp>
      <p:sp>
        <p:nvSpPr>
          <p:cNvPr id="5" name="页脚占位符 4">
            <a:extLst>
              <a:ext uri="{FF2B5EF4-FFF2-40B4-BE49-F238E27FC236}">
                <a16:creationId xmlns:a16="http://schemas.microsoft.com/office/drawing/2014/main" id="{20D565A6-1523-747C-D62C-FA195EA9E2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9D6714-00B8-375A-BAE6-A15D92EB5F14}"/>
              </a:ext>
            </a:extLst>
          </p:cNvPr>
          <p:cNvSpPr>
            <a:spLocks noGrp="1"/>
          </p:cNvSpPr>
          <p:nvPr>
            <p:ph type="sldNum" sz="quarter" idx="12"/>
          </p:nvPr>
        </p:nvSpPr>
        <p:spPr/>
        <p:txBody>
          <a:body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1755315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CA0D3-0186-FBBB-D0C3-000AD40EBE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98F3F2-943F-EF32-55A8-B423A72D6E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7AD465-38FE-89BE-DB69-ADA41F0968C5}"/>
              </a:ext>
            </a:extLst>
          </p:cNvPr>
          <p:cNvSpPr>
            <a:spLocks noGrp="1"/>
          </p:cNvSpPr>
          <p:nvPr>
            <p:ph type="dt" sz="half" idx="10"/>
          </p:nvPr>
        </p:nvSpPr>
        <p:spPr/>
        <p:txBody>
          <a:bodyPr/>
          <a:lstStyle/>
          <a:p>
            <a:fld id="{44A96E94-8D39-4F4B-8DBB-67DC0BA3E69A}" type="datetimeFigureOut">
              <a:rPr lang="zh-CN" altLang="en-US" smtClean="0"/>
              <a:t>2025/4/27</a:t>
            </a:fld>
            <a:endParaRPr lang="zh-CN" altLang="en-US"/>
          </a:p>
        </p:txBody>
      </p:sp>
      <p:sp>
        <p:nvSpPr>
          <p:cNvPr id="5" name="页脚占位符 4">
            <a:extLst>
              <a:ext uri="{FF2B5EF4-FFF2-40B4-BE49-F238E27FC236}">
                <a16:creationId xmlns:a16="http://schemas.microsoft.com/office/drawing/2014/main" id="{F24966B7-6E07-A5EB-1B5A-B8662B2379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D15E52-97BF-13B1-6298-23046AF104CB}"/>
              </a:ext>
            </a:extLst>
          </p:cNvPr>
          <p:cNvSpPr>
            <a:spLocks noGrp="1"/>
          </p:cNvSpPr>
          <p:nvPr>
            <p:ph type="sldNum" sz="quarter" idx="12"/>
          </p:nvPr>
        </p:nvSpPr>
        <p:spPr/>
        <p:txBody>
          <a:body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2683760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33297-CE3D-8BA4-E457-A21336A571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5DE0EC-745C-A0B8-9CF3-0B58E1B1DC0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4DF552-8CD0-EB2F-0A45-A72A6CFB1E3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6BE1083-2F3D-9D0A-51CC-A6E56C694FBB}"/>
              </a:ext>
            </a:extLst>
          </p:cNvPr>
          <p:cNvSpPr>
            <a:spLocks noGrp="1"/>
          </p:cNvSpPr>
          <p:nvPr>
            <p:ph type="dt" sz="half" idx="10"/>
          </p:nvPr>
        </p:nvSpPr>
        <p:spPr/>
        <p:txBody>
          <a:bodyPr/>
          <a:lstStyle/>
          <a:p>
            <a:fld id="{44A96E94-8D39-4F4B-8DBB-67DC0BA3E69A}" type="datetimeFigureOut">
              <a:rPr lang="zh-CN" altLang="en-US" smtClean="0"/>
              <a:t>2025/4/27</a:t>
            </a:fld>
            <a:endParaRPr lang="zh-CN" altLang="en-US"/>
          </a:p>
        </p:txBody>
      </p:sp>
      <p:sp>
        <p:nvSpPr>
          <p:cNvPr id="6" name="页脚占位符 5">
            <a:extLst>
              <a:ext uri="{FF2B5EF4-FFF2-40B4-BE49-F238E27FC236}">
                <a16:creationId xmlns:a16="http://schemas.microsoft.com/office/drawing/2014/main" id="{6F1662DD-90D0-41AB-B35B-1B1F37A190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D4161B-0593-8220-5DEB-76D017CA05E8}"/>
              </a:ext>
            </a:extLst>
          </p:cNvPr>
          <p:cNvSpPr>
            <a:spLocks noGrp="1"/>
          </p:cNvSpPr>
          <p:nvPr>
            <p:ph type="sldNum" sz="quarter" idx="12"/>
          </p:nvPr>
        </p:nvSpPr>
        <p:spPr/>
        <p:txBody>
          <a:body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551823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5832FB-C116-8057-B323-838A6CC7EBC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5313818-CB40-BFC8-CDCD-DFA28FDE8B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B89248C-B4F3-8B15-0E08-06E1595FA40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E9984F-CCAF-7F39-7269-8734AA27E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57AFAAB-CAC1-F45A-C67D-E80E62F2F88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122DF7-AEC4-004F-B43E-165C97BD3F90}"/>
              </a:ext>
            </a:extLst>
          </p:cNvPr>
          <p:cNvSpPr>
            <a:spLocks noGrp="1"/>
          </p:cNvSpPr>
          <p:nvPr>
            <p:ph type="dt" sz="half" idx="10"/>
          </p:nvPr>
        </p:nvSpPr>
        <p:spPr/>
        <p:txBody>
          <a:bodyPr/>
          <a:lstStyle/>
          <a:p>
            <a:fld id="{44A96E94-8D39-4F4B-8DBB-67DC0BA3E69A}" type="datetimeFigureOut">
              <a:rPr lang="zh-CN" altLang="en-US" smtClean="0"/>
              <a:t>2025/4/27</a:t>
            </a:fld>
            <a:endParaRPr lang="zh-CN" altLang="en-US"/>
          </a:p>
        </p:txBody>
      </p:sp>
      <p:sp>
        <p:nvSpPr>
          <p:cNvPr id="8" name="页脚占位符 7">
            <a:extLst>
              <a:ext uri="{FF2B5EF4-FFF2-40B4-BE49-F238E27FC236}">
                <a16:creationId xmlns:a16="http://schemas.microsoft.com/office/drawing/2014/main" id="{9591824B-8AB5-9252-1E9D-DB1C31C63A6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4B3A898-E204-AD81-1A8D-1CA22A6181CD}"/>
              </a:ext>
            </a:extLst>
          </p:cNvPr>
          <p:cNvSpPr>
            <a:spLocks noGrp="1"/>
          </p:cNvSpPr>
          <p:nvPr>
            <p:ph type="sldNum" sz="quarter" idx="12"/>
          </p:nvPr>
        </p:nvSpPr>
        <p:spPr/>
        <p:txBody>
          <a:body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146110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B8BCB-2F3D-34D5-B9F4-3AE4C59EEFB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A27C07-32D7-0E72-3A98-A824C3C34879}"/>
              </a:ext>
            </a:extLst>
          </p:cNvPr>
          <p:cNvSpPr>
            <a:spLocks noGrp="1"/>
          </p:cNvSpPr>
          <p:nvPr>
            <p:ph type="dt" sz="half" idx="10"/>
          </p:nvPr>
        </p:nvSpPr>
        <p:spPr/>
        <p:txBody>
          <a:bodyPr/>
          <a:lstStyle/>
          <a:p>
            <a:fld id="{44A96E94-8D39-4F4B-8DBB-67DC0BA3E69A}" type="datetimeFigureOut">
              <a:rPr lang="zh-CN" altLang="en-US" smtClean="0"/>
              <a:t>2025/4/27</a:t>
            </a:fld>
            <a:endParaRPr lang="zh-CN" altLang="en-US"/>
          </a:p>
        </p:txBody>
      </p:sp>
      <p:sp>
        <p:nvSpPr>
          <p:cNvPr id="4" name="页脚占位符 3">
            <a:extLst>
              <a:ext uri="{FF2B5EF4-FFF2-40B4-BE49-F238E27FC236}">
                <a16:creationId xmlns:a16="http://schemas.microsoft.com/office/drawing/2014/main" id="{771C4923-320E-7A60-FB6A-BCF11254FC8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7D8E737-FB89-7CB8-DA4F-D280463F0D32}"/>
              </a:ext>
            </a:extLst>
          </p:cNvPr>
          <p:cNvSpPr>
            <a:spLocks noGrp="1"/>
          </p:cNvSpPr>
          <p:nvPr>
            <p:ph type="sldNum" sz="quarter" idx="12"/>
          </p:nvPr>
        </p:nvSpPr>
        <p:spPr/>
        <p:txBody>
          <a:body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2901223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DE3A4A4-3878-14AB-DAB4-208437DE756C}"/>
              </a:ext>
            </a:extLst>
          </p:cNvPr>
          <p:cNvSpPr>
            <a:spLocks noGrp="1"/>
          </p:cNvSpPr>
          <p:nvPr>
            <p:ph type="dt" sz="half" idx="10"/>
          </p:nvPr>
        </p:nvSpPr>
        <p:spPr/>
        <p:txBody>
          <a:bodyPr/>
          <a:lstStyle/>
          <a:p>
            <a:fld id="{44A96E94-8D39-4F4B-8DBB-67DC0BA3E69A}" type="datetimeFigureOut">
              <a:rPr lang="zh-CN" altLang="en-US" smtClean="0"/>
              <a:t>2025/4/27</a:t>
            </a:fld>
            <a:endParaRPr lang="zh-CN" altLang="en-US"/>
          </a:p>
        </p:txBody>
      </p:sp>
      <p:sp>
        <p:nvSpPr>
          <p:cNvPr id="3" name="页脚占位符 2">
            <a:extLst>
              <a:ext uri="{FF2B5EF4-FFF2-40B4-BE49-F238E27FC236}">
                <a16:creationId xmlns:a16="http://schemas.microsoft.com/office/drawing/2014/main" id="{69ED5520-1103-F23D-F40F-5C87EC0FA2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88B7240-D497-A106-03E4-ECDCB108035F}"/>
              </a:ext>
            </a:extLst>
          </p:cNvPr>
          <p:cNvSpPr>
            <a:spLocks noGrp="1"/>
          </p:cNvSpPr>
          <p:nvPr>
            <p:ph type="sldNum" sz="quarter" idx="12"/>
          </p:nvPr>
        </p:nvSpPr>
        <p:spPr/>
        <p:txBody>
          <a:body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2686653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6EE5D-C275-70A4-6975-34C215394AB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A1C6C3B-0898-D137-6A5E-55CE70104A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43899E-064E-E33B-7AC8-9EB2A4A9A9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D02BA7-C98B-1894-9263-57DDE4E37238}"/>
              </a:ext>
            </a:extLst>
          </p:cNvPr>
          <p:cNvSpPr>
            <a:spLocks noGrp="1"/>
          </p:cNvSpPr>
          <p:nvPr>
            <p:ph type="dt" sz="half" idx="10"/>
          </p:nvPr>
        </p:nvSpPr>
        <p:spPr/>
        <p:txBody>
          <a:bodyPr/>
          <a:lstStyle/>
          <a:p>
            <a:fld id="{44A96E94-8D39-4F4B-8DBB-67DC0BA3E69A}" type="datetimeFigureOut">
              <a:rPr lang="zh-CN" altLang="en-US" smtClean="0"/>
              <a:t>2025/4/27</a:t>
            </a:fld>
            <a:endParaRPr lang="zh-CN" altLang="en-US"/>
          </a:p>
        </p:txBody>
      </p:sp>
      <p:sp>
        <p:nvSpPr>
          <p:cNvPr id="6" name="页脚占位符 5">
            <a:extLst>
              <a:ext uri="{FF2B5EF4-FFF2-40B4-BE49-F238E27FC236}">
                <a16:creationId xmlns:a16="http://schemas.microsoft.com/office/drawing/2014/main" id="{1E7A1A60-FBC4-7BBA-6EEC-7F33E1929B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CE3A50-0029-2E48-188B-2F6ED8A7A2EF}"/>
              </a:ext>
            </a:extLst>
          </p:cNvPr>
          <p:cNvSpPr>
            <a:spLocks noGrp="1"/>
          </p:cNvSpPr>
          <p:nvPr>
            <p:ph type="sldNum" sz="quarter" idx="12"/>
          </p:nvPr>
        </p:nvSpPr>
        <p:spPr/>
        <p:txBody>
          <a:body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3910684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C82EB-814E-B6E5-8ECE-CDC92447F4B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D78065-C08B-36F4-21C5-1A37808690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5A1A243-3C92-F3E8-1B4F-053ED8679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B39580-9187-093A-8607-2035D398038E}"/>
              </a:ext>
            </a:extLst>
          </p:cNvPr>
          <p:cNvSpPr>
            <a:spLocks noGrp="1"/>
          </p:cNvSpPr>
          <p:nvPr>
            <p:ph type="dt" sz="half" idx="10"/>
          </p:nvPr>
        </p:nvSpPr>
        <p:spPr/>
        <p:txBody>
          <a:bodyPr/>
          <a:lstStyle/>
          <a:p>
            <a:fld id="{44A96E94-8D39-4F4B-8DBB-67DC0BA3E69A}" type="datetimeFigureOut">
              <a:rPr lang="zh-CN" altLang="en-US" smtClean="0"/>
              <a:t>2025/4/27</a:t>
            </a:fld>
            <a:endParaRPr lang="zh-CN" altLang="en-US"/>
          </a:p>
        </p:txBody>
      </p:sp>
      <p:sp>
        <p:nvSpPr>
          <p:cNvPr id="6" name="页脚占位符 5">
            <a:extLst>
              <a:ext uri="{FF2B5EF4-FFF2-40B4-BE49-F238E27FC236}">
                <a16:creationId xmlns:a16="http://schemas.microsoft.com/office/drawing/2014/main" id="{82139F1F-50A2-5147-6478-AB9339D8A7F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5DCE52-0632-F467-DD68-91D2ADB2EE17}"/>
              </a:ext>
            </a:extLst>
          </p:cNvPr>
          <p:cNvSpPr>
            <a:spLocks noGrp="1"/>
          </p:cNvSpPr>
          <p:nvPr>
            <p:ph type="sldNum" sz="quarter" idx="12"/>
          </p:nvPr>
        </p:nvSpPr>
        <p:spPr/>
        <p:txBody>
          <a:body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2887590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BB9087E-DE2F-9B52-0046-EDE56C361A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B9B9CEA-FAF9-A49D-693A-4143EEB16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C681D2-2F16-67CB-5B74-0FC68FC9A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A96E94-8D39-4F4B-8DBB-67DC0BA3E69A}" type="datetimeFigureOut">
              <a:rPr lang="zh-CN" altLang="en-US" smtClean="0"/>
              <a:t>2025/4/27</a:t>
            </a:fld>
            <a:endParaRPr lang="zh-CN" altLang="en-US"/>
          </a:p>
        </p:txBody>
      </p:sp>
      <p:sp>
        <p:nvSpPr>
          <p:cNvPr id="5" name="页脚占位符 4">
            <a:extLst>
              <a:ext uri="{FF2B5EF4-FFF2-40B4-BE49-F238E27FC236}">
                <a16:creationId xmlns:a16="http://schemas.microsoft.com/office/drawing/2014/main" id="{7DC44EDD-B684-1F3A-C381-04E30C9922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BFF837EC-AE14-83B9-9705-FDA17EBC34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871916-74EF-46BC-A28D-B0917E31D274}" type="slidenum">
              <a:rPr lang="zh-CN" altLang="en-US" smtClean="0"/>
              <a:t>‹#›</a:t>
            </a:fld>
            <a:endParaRPr lang="zh-CN" altLang="en-US"/>
          </a:p>
        </p:txBody>
      </p:sp>
    </p:spTree>
    <p:extLst>
      <p:ext uri="{BB962C8B-B14F-4D97-AF65-F5344CB8AC3E}">
        <p14:creationId xmlns:p14="http://schemas.microsoft.com/office/powerpoint/2010/main" val="2532495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0.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21.png"/><Relationship Id="rId10" Type="http://schemas.openxmlformats.org/officeDocument/2006/relationships/image" Target="../media/image20.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60.png"/></Relationships>
</file>

<file path=ppt/slides/_rels/slide1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6.png"/><Relationship Id="rId7" Type="http://schemas.openxmlformats.org/officeDocument/2006/relationships/image" Target="../media/image19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0.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6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89.png"/><Relationship Id="rId21" Type="http://schemas.openxmlformats.org/officeDocument/2006/relationships/image" Target="../media/image40.png"/><Relationship Id="rId324" Type="http://schemas.openxmlformats.org/officeDocument/2006/relationships/customXml" Target="../ink/ink159.xml"/><Relationship Id="rId531" Type="http://schemas.openxmlformats.org/officeDocument/2006/relationships/image" Target="../media/image301.png"/><Relationship Id="rId170" Type="http://schemas.openxmlformats.org/officeDocument/2006/relationships/customXml" Target="../ink/ink82.xml"/><Relationship Id="rId268" Type="http://schemas.openxmlformats.org/officeDocument/2006/relationships/customXml" Target="../ink/ink131.xml"/><Relationship Id="rId475" Type="http://schemas.openxmlformats.org/officeDocument/2006/relationships/image" Target="../media/image273.png"/><Relationship Id="rId32" Type="http://schemas.openxmlformats.org/officeDocument/2006/relationships/customXml" Target="../ink/ink13.xml"/><Relationship Id="rId128" Type="http://schemas.openxmlformats.org/officeDocument/2006/relationships/customXml" Target="../ink/ink61.xml"/><Relationship Id="rId335" Type="http://schemas.openxmlformats.org/officeDocument/2006/relationships/image" Target="../media/image203.png"/><Relationship Id="rId542" Type="http://schemas.openxmlformats.org/officeDocument/2006/relationships/customXml" Target="../ink/ink268.xml"/><Relationship Id="rId181" Type="http://schemas.openxmlformats.org/officeDocument/2006/relationships/image" Target="../media/image121.png"/><Relationship Id="rId402" Type="http://schemas.openxmlformats.org/officeDocument/2006/relationships/customXml" Target="../ink/ink198.xml"/><Relationship Id="rId279" Type="http://schemas.openxmlformats.org/officeDocument/2006/relationships/image" Target="../media/image173.png"/><Relationship Id="rId486" Type="http://schemas.openxmlformats.org/officeDocument/2006/relationships/customXml" Target="../ink/ink240.xml"/><Relationship Id="rId43" Type="http://schemas.openxmlformats.org/officeDocument/2006/relationships/image" Target="../media/image52.png"/><Relationship Id="rId139" Type="http://schemas.openxmlformats.org/officeDocument/2006/relationships/image" Target="../media/image100.png"/><Relationship Id="rId346" Type="http://schemas.openxmlformats.org/officeDocument/2006/relationships/customXml" Target="../ink/ink170.xml"/><Relationship Id="rId553" Type="http://schemas.openxmlformats.org/officeDocument/2006/relationships/image" Target="../media/image312.png"/><Relationship Id="rId192" Type="http://schemas.openxmlformats.org/officeDocument/2006/relationships/customXml" Target="../ink/ink93.xml"/><Relationship Id="rId206" Type="http://schemas.openxmlformats.org/officeDocument/2006/relationships/customXml" Target="../ink/ink100.xml"/><Relationship Id="rId413" Type="http://schemas.openxmlformats.org/officeDocument/2006/relationships/image" Target="../media/image242.png"/><Relationship Id="rId497" Type="http://schemas.openxmlformats.org/officeDocument/2006/relationships/image" Target="../media/image284.png"/><Relationship Id="rId357" Type="http://schemas.openxmlformats.org/officeDocument/2006/relationships/image" Target="../media/image214.png"/><Relationship Id="rId54" Type="http://schemas.openxmlformats.org/officeDocument/2006/relationships/customXml" Target="../ink/ink24.xml"/><Relationship Id="rId96" Type="http://schemas.openxmlformats.org/officeDocument/2006/relationships/customXml" Target="../ink/ink45.xml"/><Relationship Id="rId161" Type="http://schemas.openxmlformats.org/officeDocument/2006/relationships/image" Target="../media/image111.png"/><Relationship Id="rId217" Type="http://schemas.openxmlformats.org/officeDocument/2006/relationships/image" Target="../media/image139.png"/><Relationship Id="rId399" Type="http://schemas.openxmlformats.org/officeDocument/2006/relationships/image" Target="../media/image235.png"/><Relationship Id="rId259" Type="http://schemas.openxmlformats.org/officeDocument/2006/relationships/image" Target="../media/image163.png"/><Relationship Id="rId424" Type="http://schemas.openxmlformats.org/officeDocument/2006/relationships/customXml" Target="../ink/ink209.xml"/><Relationship Id="rId466" Type="http://schemas.openxmlformats.org/officeDocument/2006/relationships/customXml" Target="../ink/ink230.xml"/><Relationship Id="rId23" Type="http://schemas.openxmlformats.org/officeDocument/2006/relationships/image" Target="../media/image41.png"/><Relationship Id="rId119" Type="http://schemas.openxmlformats.org/officeDocument/2006/relationships/image" Target="../media/image90.png"/><Relationship Id="rId270" Type="http://schemas.openxmlformats.org/officeDocument/2006/relationships/customXml" Target="../ink/ink132.xml"/><Relationship Id="rId326" Type="http://schemas.openxmlformats.org/officeDocument/2006/relationships/customXml" Target="../ink/ink160.xml"/><Relationship Id="rId533" Type="http://schemas.openxmlformats.org/officeDocument/2006/relationships/image" Target="../media/image302.png"/><Relationship Id="rId65" Type="http://schemas.openxmlformats.org/officeDocument/2006/relationships/image" Target="../media/image63.png"/><Relationship Id="rId130" Type="http://schemas.openxmlformats.org/officeDocument/2006/relationships/customXml" Target="../ink/ink62.xml"/><Relationship Id="rId368" Type="http://schemas.openxmlformats.org/officeDocument/2006/relationships/customXml" Target="../ink/ink181.xml"/><Relationship Id="rId172" Type="http://schemas.openxmlformats.org/officeDocument/2006/relationships/customXml" Target="../ink/ink83.xml"/><Relationship Id="rId228" Type="http://schemas.openxmlformats.org/officeDocument/2006/relationships/customXml" Target="../ink/ink111.xml"/><Relationship Id="rId435" Type="http://schemas.openxmlformats.org/officeDocument/2006/relationships/image" Target="../media/image253.png"/><Relationship Id="rId477" Type="http://schemas.openxmlformats.org/officeDocument/2006/relationships/image" Target="../media/image274.png"/><Relationship Id="rId281" Type="http://schemas.openxmlformats.org/officeDocument/2006/relationships/image" Target="../media/image174.png"/><Relationship Id="rId337" Type="http://schemas.openxmlformats.org/officeDocument/2006/relationships/image" Target="../media/image204.png"/><Relationship Id="rId502" Type="http://schemas.openxmlformats.org/officeDocument/2006/relationships/customXml" Target="../ink/ink248.xml"/><Relationship Id="rId34" Type="http://schemas.openxmlformats.org/officeDocument/2006/relationships/customXml" Target="../ink/ink14.xml"/><Relationship Id="rId76" Type="http://schemas.openxmlformats.org/officeDocument/2006/relationships/customXml" Target="../ink/ink35.xml"/><Relationship Id="rId141" Type="http://schemas.openxmlformats.org/officeDocument/2006/relationships/image" Target="../media/image101.png"/><Relationship Id="rId379" Type="http://schemas.openxmlformats.org/officeDocument/2006/relationships/image" Target="../media/image225.png"/><Relationship Id="rId544" Type="http://schemas.openxmlformats.org/officeDocument/2006/relationships/customXml" Target="../ink/ink269.xml"/><Relationship Id="rId7" Type="http://schemas.openxmlformats.org/officeDocument/2006/relationships/image" Target="../media/image33.png"/><Relationship Id="rId183" Type="http://schemas.openxmlformats.org/officeDocument/2006/relationships/image" Target="../media/image122.png"/><Relationship Id="rId239" Type="http://schemas.openxmlformats.org/officeDocument/2006/relationships/image" Target="../media/image151.png"/><Relationship Id="rId390" Type="http://schemas.openxmlformats.org/officeDocument/2006/relationships/customXml" Target="../ink/ink192.xml"/><Relationship Id="rId404" Type="http://schemas.openxmlformats.org/officeDocument/2006/relationships/customXml" Target="../ink/ink199.xml"/><Relationship Id="rId446" Type="http://schemas.openxmlformats.org/officeDocument/2006/relationships/customXml" Target="../ink/ink220.xml"/><Relationship Id="rId250" Type="http://schemas.openxmlformats.org/officeDocument/2006/relationships/customXml" Target="../ink/ink122.xml"/><Relationship Id="rId292" Type="http://schemas.openxmlformats.org/officeDocument/2006/relationships/customXml" Target="../ink/ink143.xml"/><Relationship Id="rId306" Type="http://schemas.openxmlformats.org/officeDocument/2006/relationships/customXml" Target="../ink/ink150.xml"/><Relationship Id="rId488" Type="http://schemas.openxmlformats.org/officeDocument/2006/relationships/customXml" Target="../ink/ink241.xml"/><Relationship Id="rId45" Type="http://schemas.openxmlformats.org/officeDocument/2006/relationships/image" Target="../media/image53.png"/><Relationship Id="rId87" Type="http://schemas.openxmlformats.org/officeDocument/2006/relationships/image" Target="../media/image74.png"/><Relationship Id="rId110" Type="http://schemas.openxmlformats.org/officeDocument/2006/relationships/customXml" Target="../ink/ink52.xml"/><Relationship Id="rId348" Type="http://schemas.openxmlformats.org/officeDocument/2006/relationships/customXml" Target="../ink/ink171.xml"/><Relationship Id="rId513" Type="http://schemas.openxmlformats.org/officeDocument/2006/relationships/image" Target="../media/image292.png"/><Relationship Id="rId152" Type="http://schemas.openxmlformats.org/officeDocument/2006/relationships/customXml" Target="../ink/ink73.xml"/><Relationship Id="rId194" Type="http://schemas.openxmlformats.org/officeDocument/2006/relationships/customXml" Target="../ink/ink94.xml"/><Relationship Id="rId208" Type="http://schemas.openxmlformats.org/officeDocument/2006/relationships/customXml" Target="../ink/ink101.xml"/><Relationship Id="rId415" Type="http://schemas.openxmlformats.org/officeDocument/2006/relationships/image" Target="../media/image243.png"/><Relationship Id="rId457" Type="http://schemas.openxmlformats.org/officeDocument/2006/relationships/image" Target="../media/image264.png"/><Relationship Id="rId261" Type="http://schemas.openxmlformats.org/officeDocument/2006/relationships/image" Target="../media/image164.png"/><Relationship Id="rId499" Type="http://schemas.openxmlformats.org/officeDocument/2006/relationships/image" Target="../media/image285.png"/><Relationship Id="rId14" Type="http://schemas.openxmlformats.org/officeDocument/2006/relationships/customXml" Target="../ink/ink4.xml"/><Relationship Id="rId56" Type="http://schemas.openxmlformats.org/officeDocument/2006/relationships/customXml" Target="../ink/ink25.xml"/><Relationship Id="rId317" Type="http://schemas.openxmlformats.org/officeDocument/2006/relationships/image" Target="../media/image193.png"/><Relationship Id="rId359" Type="http://schemas.openxmlformats.org/officeDocument/2006/relationships/image" Target="../media/image215.png"/><Relationship Id="rId524" Type="http://schemas.openxmlformats.org/officeDocument/2006/relationships/customXml" Target="../ink/ink259.xml"/><Relationship Id="rId98" Type="http://schemas.openxmlformats.org/officeDocument/2006/relationships/customXml" Target="../ink/ink46.xml"/><Relationship Id="rId121" Type="http://schemas.openxmlformats.org/officeDocument/2006/relationships/image" Target="../media/image91.png"/><Relationship Id="rId163" Type="http://schemas.openxmlformats.org/officeDocument/2006/relationships/image" Target="../media/image112.png"/><Relationship Id="rId219" Type="http://schemas.openxmlformats.org/officeDocument/2006/relationships/image" Target="../media/image141.png"/><Relationship Id="rId370" Type="http://schemas.openxmlformats.org/officeDocument/2006/relationships/customXml" Target="../ink/ink182.xml"/><Relationship Id="rId426" Type="http://schemas.openxmlformats.org/officeDocument/2006/relationships/customXml" Target="../ink/ink210.xml"/><Relationship Id="rId230" Type="http://schemas.openxmlformats.org/officeDocument/2006/relationships/customXml" Target="../ink/ink112.xml"/><Relationship Id="rId468" Type="http://schemas.openxmlformats.org/officeDocument/2006/relationships/customXml" Target="../ink/ink231.xml"/><Relationship Id="rId25" Type="http://schemas.openxmlformats.org/officeDocument/2006/relationships/image" Target="../media/image42.png"/><Relationship Id="rId67" Type="http://schemas.openxmlformats.org/officeDocument/2006/relationships/image" Target="../media/image64.png"/><Relationship Id="rId272" Type="http://schemas.openxmlformats.org/officeDocument/2006/relationships/customXml" Target="../ink/ink133.xml"/><Relationship Id="rId328" Type="http://schemas.openxmlformats.org/officeDocument/2006/relationships/customXml" Target="../ink/ink161.xml"/><Relationship Id="rId535" Type="http://schemas.openxmlformats.org/officeDocument/2006/relationships/image" Target="../media/image303.png"/><Relationship Id="rId132" Type="http://schemas.openxmlformats.org/officeDocument/2006/relationships/customXml" Target="../ink/ink63.xml"/><Relationship Id="rId174" Type="http://schemas.openxmlformats.org/officeDocument/2006/relationships/customXml" Target="../ink/ink84.xml"/><Relationship Id="rId381" Type="http://schemas.openxmlformats.org/officeDocument/2006/relationships/image" Target="../media/image226.png"/><Relationship Id="rId241" Type="http://schemas.openxmlformats.org/officeDocument/2006/relationships/image" Target="../media/image152.png"/><Relationship Id="rId437" Type="http://schemas.openxmlformats.org/officeDocument/2006/relationships/image" Target="../media/image254.png"/><Relationship Id="rId479" Type="http://schemas.openxmlformats.org/officeDocument/2006/relationships/image" Target="../media/image275.png"/><Relationship Id="rId36" Type="http://schemas.openxmlformats.org/officeDocument/2006/relationships/customXml" Target="../ink/ink15.xml"/><Relationship Id="rId283" Type="http://schemas.openxmlformats.org/officeDocument/2006/relationships/image" Target="../media/image175.png"/><Relationship Id="rId339" Type="http://schemas.openxmlformats.org/officeDocument/2006/relationships/image" Target="../media/image205.png"/><Relationship Id="rId490" Type="http://schemas.openxmlformats.org/officeDocument/2006/relationships/customXml" Target="../ink/ink242.xml"/><Relationship Id="rId504" Type="http://schemas.openxmlformats.org/officeDocument/2006/relationships/customXml" Target="../ink/ink249.xml"/><Relationship Id="rId546" Type="http://schemas.openxmlformats.org/officeDocument/2006/relationships/customXml" Target="../ink/ink270.xml"/><Relationship Id="rId78" Type="http://schemas.openxmlformats.org/officeDocument/2006/relationships/customXml" Target="../ink/ink36.xml"/><Relationship Id="rId101" Type="http://schemas.openxmlformats.org/officeDocument/2006/relationships/image" Target="../media/image81.png"/><Relationship Id="rId143" Type="http://schemas.openxmlformats.org/officeDocument/2006/relationships/image" Target="../media/image102.png"/><Relationship Id="rId185" Type="http://schemas.openxmlformats.org/officeDocument/2006/relationships/image" Target="../media/image123.png"/><Relationship Id="rId350" Type="http://schemas.openxmlformats.org/officeDocument/2006/relationships/customXml" Target="../ink/ink172.xml"/><Relationship Id="rId406" Type="http://schemas.openxmlformats.org/officeDocument/2006/relationships/customXml" Target="../ink/ink200.xml"/><Relationship Id="rId9" Type="http://schemas.openxmlformats.org/officeDocument/2006/relationships/image" Target="../media/image34.png"/><Relationship Id="rId210" Type="http://schemas.openxmlformats.org/officeDocument/2006/relationships/customXml" Target="../ink/ink102.xml"/><Relationship Id="rId392" Type="http://schemas.openxmlformats.org/officeDocument/2006/relationships/customXml" Target="../ink/ink193.xml"/><Relationship Id="rId448" Type="http://schemas.openxmlformats.org/officeDocument/2006/relationships/customXml" Target="../ink/ink221.xml"/><Relationship Id="rId252" Type="http://schemas.openxmlformats.org/officeDocument/2006/relationships/customXml" Target="../ink/ink123.xml"/><Relationship Id="rId294" Type="http://schemas.openxmlformats.org/officeDocument/2006/relationships/customXml" Target="../ink/ink144.xml"/><Relationship Id="rId308" Type="http://schemas.openxmlformats.org/officeDocument/2006/relationships/customXml" Target="../ink/ink151.xml"/><Relationship Id="rId515" Type="http://schemas.openxmlformats.org/officeDocument/2006/relationships/image" Target="../media/image293.png"/><Relationship Id="rId47" Type="http://schemas.openxmlformats.org/officeDocument/2006/relationships/image" Target="../media/image54.png"/><Relationship Id="rId89" Type="http://schemas.openxmlformats.org/officeDocument/2006/relationships/image" Target="../media/image75.png"/><Relationship Id="rId112" Type="http://schemas.openxmlformats.org/officeDocument/2006/relationships/customXml" Target="../ink/ink53.xml"/><Relationship Id="rId154" Type="http://schemas.openxmlformats.org/officeDocument/2006/relationships/customXml" Target="../ink/ink74.xml"/><Relationship Id="rId361" Type="http://schemas.openxmlformats.org/officeDocument/2006/relationships/image" Target="../media/image216.png"/><Relationship Id="rId196" Type="http://schemas.openxmlformats.org/officeDocument/2006/relationships/customXml" Target="../ink/ink95.xml"/><Relationship Id="rId417" Type="http://schemas.openxmlformats.org/officeDocument/2006/relationships/image" Target="../media/image244.png"/><Relationship Id="rId459" Type="http://schemas.openxmlformats.org/officeDocument/2006/relationships/image" Target="../media/image265.png"/><Relationship Id="rId16" Type="http://schemas.openxmlformats.org/officeDocument/2006/relationships/customXml" Target="../ink/ink5.xml"/><Relationship Id="rId221" Type="http://schemas.openxmlformats.org/officeDocument/2006/relationships/image" Target="../media/image142.png"/><Relationship Id="rId263" Type="http://schemas.openxmlformats.org/officeDocument/2006/relationships/image" Target="../media/image165.png"/><Relationship Id="rId319" Type="http://schemas.openxmlformats.org/officeDocument/2006/relationships/image" Target="../media/image194.png"/><Relationship Id="rId470" Type="http://schemas.openxmlformats.org/officeDocument/2006/relationships/customXml" Target="../ink/ink232.xml"/><Relationship Id="rId526" Type="http://schemas.openxmlformats.org/officeDocument/2006/relationships/customXml" Target="../ink/ink260.xml"/><Relationship Id="rId58" Type="http://schemas.openxmlformats.org/officeDocument/2006/relationships/customXml" Target="../ink/ink26.xml"/><Relationship Id="rId123" Type="http://schemas.openxmlformats.org/officeDocument/2006/relationships/image" Target="../media/image92.png"/><Relationship Id="rId330" Type="http://schemas.openxmlformats.org/officeDocument/2006/relationships/customXml" Target="../ink/ink162.xml"/><Relationship Id="rId165" Type="http://schemas.openxmlformats.org/officeDocument/2006/relationships/image" Target="../media/image113.png"/><Relationship Id="rId372" Type="http://schemas.openxmlformats.org/officeDocument/2006/relationships/customXml" Target="../ink/ink183.xml"/><Relationship Id="rId428" Type="http://schemas.openxmlformats.org/officeDocument/2006/relationships/customXml" Target="../ink/ink211.xml"/><Relationship Id="rId232" Type="http://schemas.openxmlformats.org/officeDocument/2006/relationships/customXml" Target="../ink/ink113.xml"/><Relationship Id="rId274" Type="http://schemas.openxmlformats.org/officeDocument/2006/relationships/customXml" Target="../ink/ink134.xml"/><Relationship Id="rId481" Type="http://schemas.openxmlformats.org/officeDocument/2006/relationships/image" Target="../media/image276.png"/><Relationship Id="rId27" Type="http://schemas.openxmlformats.org/officeDocument/2006/relationships/image" Target="../media/image43.png"/><Relationship Id="rId69" Type="http://schemas.openxmlformats.org/officeDocument/2006/relationships/image" Target="../media/image65.png"/><Relationship Id="rId134" Type="http://schemas.openxmlformats.org/officeDocument/2006/relationships/customXml" Target="../ink/ink64.xml"/><Relationship Id="rId537" Type="http://schemas.openxmlformats.org/officeDocument/2006/relationships/image" Target="../media/image304.png"/><Relationship Id="rId80" Type="http://schemas.openxmlformats.org/officeDocument/2006/relationships/customXml" Target="../ink/ink37.xml"/><Relationship Id="rId176" Type="http://schemas.openxmlformats.org/officeDocument/2006/relationships/customXml" Target="../ink/ink85.xml"/><Relationship Id="rId341" Type="http://schemas.openxmlformats.org/officeDocument/2006/relationships/image" Target="../media/image206.png"/><Relationship Id="rId383" Type="http://schemas.openxmlformats.org/officeDocument/2006/relationships/image" Target="../media/image227.png"/><Relationship Id="rId439" Type="http://schemas.openxmlformats.org/officeDocument/2006/relationships/image" Target="../media/image255.png"/><Relationship Id="rId201" Type="http://schemas.openxmlformats.org/officeDocument/2006/relationships/image" Target="../media/image131.png"/><Relationship Id="rId243" Type="http://schemas.openxmlformats.org/officeDocument/2006/relationships/image" Target="../media/image153.png"/><Relationship Id="rId285" Type="http://schemas.openxmlformats.org/officeDocument/2006/relationships/image" Target="../media/image176.png"/><Relationship Id="rId450" Type="http://schemas.openxmlformats.org/officeDocument/2006/relationships/customXml" Target="../ink/ink222.xml"/><Relationship Id="rId506" Type="http://schemas.openxmlformats.org/officeDocument/2006/relationships/customXml" Target="../ink/ink250.xml"/><Relationship Id="rId38" Type="http://schemas.openxmlformats.org/officeDocument/2006/relationships/customXml" Target="../ink/ink16.xml"/><Relationship Id="rId103" Type="http://schemas.openxmlformats.org/officeDocument/2006/relationships/image" Target="../media/image82.png"/><Relationship Id="rId310" Type="http://schemas.openxmlformats.org/officeDocument/2006/relationships/customXml" Target="../ink/ink152.xml"/><Relationship Id="rId492" Type="http://schemas.openxmlformats.org/officeDocument/2006/relationships/customXml" Target="../ink/ink243.xml"/><Relationship Id="rId548" Type="http://schemas.openxmlformats.org/officeDocument/2006/relationships/customXml" Target="../ink/ink271.xml"/><Relationship Id="rId91" Type="http://schemas.openxmlformats.org/officeDocument/2006/relationships/image" Target="../media/image76.png"/><Relationship Id="rId145" Type="http://schemas.openxmlformats.org/officeDocument/2006/relationships/image" Target="../media/image103.png"/><Relationship Id="rId187" Type="http://schemas.openxmlformats.org/officeDocument/2006/relationships/image" Target="../media/image124.png"/><Relationship Id="rId352" Type="http://schemas.openxmlformats.org/officeDocument/2006/relationships/customXml" Target="../ink/ink173.xml"/><Relationship Id="rId394" Type="http://schemas.openxmlformats.org/officeDocument/2006/relationships/customXml" Target="../ink/ink194.xml"/><Relationship Id="rId408" Type="http://schemas.openxmlformats.org/officeDocument/2006/relationships/customXml" Target="../ink/ink201.xml"/><Relationship Id="rId212" Type="http://schemas.openxmlformats.org/officeDocument/2006/relationships/customXml" Target="../ink/ink103.xml"/><Relationship Id="rId254" Type="http://schemas.openxmlformats.org/officeDocument/2006/relationships/customXml" Target="../ink/ink124.xml"/><Relationship Id="rId49" Type="http://schemas.openxmlformats.org/officeDocument/2006/relationships/image" Target="../media/image55.png"/><Relationship Id="rId114" Type="http://schemas.openxmlformats.org/officeDocument/2006/relationships/customXml" Target="../ink/ink54.xml"/><Relationship Id="rId296" Type="http://schemas.openxmlformats.org/officeDocument/2006/relationships/customXml" Target="../ink/ink145.xml"/><Relationship Id="rId461" Type="http://schemas.openxmlformats.org/officeDocument/2006/relationships/image" Target="../media/image266.png"/><Relationship Id="rId517" Type="http://schemas.openxmlformats.org/officeDocument/2006/relationships/image" Target="../media/image294.png"/><Relationship Id="rId60" Type="http://schemas.openxmlformats.org/officeDocument/2006/relationships/customXml" Target="../ink/ink27.xml"/><Relationship Id="rId156" Type="http://schemas.openxmlformats.org/officeDocument/2006/relationships/customXml" Target="../ink/ink75.xml"/><Relationship Id="rId198" Type="http://schemas.openxmlformats.org/officeDocument/2006/relationships/customXml" Target="../ink/ink96.xml"/><Relationship Id="rId321" Type="http://schemas.openxmlformats.org/officeDocument/2006/relationships/image" Target="../media/image195.png"/><Relationship Id="rId363" Type="http://schemas.openxmlformats.org/officeDocument/2006/relationships/image" Target="../media/image217.png"/><Relationship Id="rId419" Type="http://schemas.openxmlformats.org/officeDocument/2006/relationships/image" Target="../media/image245.png"/><Relationship Id="rId223" Type="http://schemas.openxmlformats.org/officeDocument/2006/relationships/image" Target="../media/image143.png"/><Relationship Id="rId430" Type="http://schemas.openxmlformats.org/officeDocument/2006/relationships/customXml" Target="../ink/ink212.xml"/><Relationship Id="rId18" Type="http://schemas.openxmlformats.org/officeDocument/2006/relationships/customXml" Target="../ink/ink6.xml"/><Relationship Id="rId265" Type="http://schemas.openxmlformats.org/officeDocument/2006/relationships/image" Target="../media/image166.png"/><Relationship Id="rId472" Type="http://schemas.openxmlformats.org/officeDocument/2006/relationships/customXml" Target="../ink/ink233.xml"/><Relationship Id="rId528" Type="http://schemas.openxmlformats.org/officeDocument/2006/relationships/customXml" Target="../ink/ink261.xml"/><Relationship Id="rId125" Type="http://schemas.openxmlformats.org/officeDocument/2006/relationships/image" Target="../media/image93.png"/><Relationship Id="rId167" Type="http://schemas.openxmlformats.org/officeDocument/2006/relationships/image" Target="../media/image114.png"/><Relationship Id="rId332" Type="http://schemas.openxmlformats.org/officeDocument/2006/relationships/customXml" Target="../ink/ink163.xml"/><Relationship Id="rId374" Type="http://schemas.openxmlformats.org/officeDocument/2006/relationships/customXml" Target="../ink/ink184.xml"/><Relationship Id="rId71" Type="http://schemas.openxmlformats.org/officeDocument/2006/relationships/image" Target="../media/image66.png"/><Relationship Id="rId234" Type="http://schemas.openxmlformats.org/officeDocument/2006/relationships/customXml" Target="../ink/ink114.xml"/><Relationship Id="rId2" Type="http://schemas.openxmlformats.org/officeDocument/2006/relationships/notesSlide" Target="../notesSlides/notesSlide18.xml"/><Relationship Id="rId29" Type="http://schemas.openxmlformats.org/officeDocument/2006/relationships/image" Target="../media/image44.png"/><Relationship Id="rId276" Type="http://schemas.openxmlformats.org/officeDocument/2006/relationships/customXml" Target="../ink/ink135.xml"/><Relationship Id="rId441" Type="http://schemas.openxmlformats.org/officeDocument/2006/relationships/image" Target="../media/image256.png"/><Relationship Id="rId483" Type="http://schemas.openxmlformats.org/officeDocument/2006/relationships/image" Target="../media/image277.png"/><Relationship Id="rId539" Type="http://schemas.openxmlformats.org/officeDocument/2006/relationships/image" Target="../media/image305.png"/><Relationship Id="rId40" Type="http://schemas.openxmlformats.org/officeDocument/2006/relationships/customXml" Target="../ink/ink17.xml"/><Relationship Id="rId136" Type="http://schemas.openxmlformats.org/officeDocument/2006/relationships/customXml" Target="../ink/ink65.xml"/><Relationship Id="rId178" Type="http://schemas.openxmlformats.org/officeDocument/2006/relationships/customXml" Target="../ink/ink86.xml"/><Relationship Id="rId301" Type="http://schemas.openxmlformats.org/officeDocument/2006/relationships/image" Target="../media/image184.png"/><Relationship Id="rId343" Type="http://schemas.openxmlformats.org/officeDocument/2006/relationships/image" Target="../media/image207.png"/><Relationship Id="rId550" Type="http://schemas.openxmlformats.org/officeDocument/2006/relationships/customXml" Target="../ink/ink272.xml"/><Relationship Id="rId82" Type="http://schemas.openxmlformats.org/officeDocument/2006/relationships/customXml" Target="../ink/ink38.xml"/><Relationship Id="rId203" Type="http://schemas.openxmlformats.org/officeDocument/2006/relationships/image" Target="../media/image132.png"/><Relationship Id="rId385" Type="http://schemas.openxmlformats.org/officeDocument/2006/relationships/image" Target="../media/image228.png"/><Relationship Id="rId245" Type="http://schemas.openxmlformats.org/officeDocument/2006/relationships/image" Target="../media/image154.png"/><Relationship Id="rId287" Type="http://schemas.openxmlformats.org/officeDocument/2006/relationships/image" Target="../media/image177.png"/><Relationship Id="rId410" Type="http://schemas.openxmlformats.org/officeDocument/2006/relationships/customXml" Target="../ink/ink202.xml"/><Relationship Id="rId452" Type="http://schemas.openxmlformats.org/officeDocument/2006/relationships/customXml" Target="../ink/ink223.xml"/><Relationship Id="rId494" Type="http://schemas.openxmlformats.org/officeDocument/2006/relationships/customXml" Target="../ink/ink244.xml"/><Relationship Id="rId508" Type="http://schemas.openxmlformats.org/officeDocument/2006/relationships/customXml" Target="../ink/ink251.xml"/><Relationship Id="rId105" Type="http://schemas.openxmlformats.org/officeDocument/2006/relationships/image" Target="../media/image83.png"/><Relationship Id="rId147" Type="http://schemas.openxmlformats.org/officeDocument/2006/relationships/image" Target="../media/image104.png"/><Relationship Id="rId312" Type="http://schemas.openxmlformats.org/officeDocument/2006/relationships/customXml" Target="../ink/ink153.xml"/><Relationship Id="rId354" Type="http://schemas.openxmlformats.org/officeDocument/2006/relationships/customXml" Target="../ink/ink174.xml"/><Relationship Id="rId51" Type="http://schemas.openxmlformats.org/officeDocument/2006/relationships/image" Target="../media/image56.png"/><Relationship Id="rId93" Type="http://schemas.openxmlformats.org/officeDocument/2006/relationships/image" Target="../media/image77.png"/><Relationship Id="rId189" Type="http://schemas.openxmlformats.org/officeDocument/2006/relationships/image" Target="../media/image125.png"/><Relationship Id="rId396" Type="http://schemas.openxmlformats.org/officeDocument/2006/relationships/customXml" Target="../ink/ink195.xml"/><Relationship Id="rId214" Type="http://schemas.openxmlformats.org/officeDocument/2006/relationships/customXml" Target="../ink/ink104.xml"/><Relationship Id="rId256" Type="http://schemas.openxmlformats.org/officeDocument/2006/relationships/customXml" Target="../ink/ink125.xml"/><Relationship Id="rId298" Type="http://schemas.openxmlformats.org/officeDocument/2006/relationships/customXml" Target="../ink/ink146.xml"/><Relationship Id="rId421" Type="http://schemas.openxmlformats.org/officeDocument/2006/relationships/image" Target="../media/image246.png"/><Relationship Id="rId463" Type="http://schemas.openxmlformats.org/officeDocument/2006/relationships/image" Target="../media/image267.png"/><Relationship Id="rId519" Type="http://schemas.openxmlformats.org/officeDocument/2006/relationships/image" Target="../media/image295.png"/><Relationship Id="rId116" Type="http://schemas.openxmlformats.org/officeDocument/2006/relationships/customXml" Target="../ink/ink55.xml"/><Relationship Id="rId158" Type="http://schemas.openxmlformats.org/officeDocument/2006/relationships/customXml" Target="../ink/ink76.xml"/><Relationship Id="rId323" Type="http://schemas.openxmlformats.org/officeDocument/2006/relationships/image" Target="../media/image196.png"/><Relationship Id="rId530" Type="http://schemas.openxmlformats.org/officeDocument/2006/relationships/customXml" Target="../ink/ink262.xml"/><Relationship Id="rId20" Type="http://schemas.openxmlformats.org/officeDocument/2006/relationships/customXml" Target="../ink/ink7.xml"/><Relationship Id="rId62" Type="http://schemas.openxmlformats.org/officeDocument/2006/relationships/customXml" Target="../ink/ink28.xml"/><Relationship Id="rId365" Type="http://schemas.openxmlformats.org/officeDocument/2006/relationships/image" Target="../media/image218.png"/><Relationship Id="rId225" Type="http://schemas.openxmlformats.org/officeDocument/2006/relationships/image" Target="../media/image144.png"/><Relationship Id="rId267" Type="http://schemas.openxmlformats.org/officeDocument/2006/relationships/image" Target="../media/image167.png"/><Relationship Id="rId432" Type="http://schemas.openxmlformats.org/officeDocument/2006/relationships/customXml" Target="../ink/ink213.xml"/><Relationship Id="rId474" Type="http://schemas.openxmlformats.org/officeDocument/2006/relationships/customXml" Target="../ink/ink234.xml"/><Relationship Id="rId127" Type="http://schemas.openxmlformats.org/officeDocument/2006/relationships/image" Target="../media/image94.png"/><Relationship Id="rId31" Type="http://schemas.openxmlformats.org/officeDocument/2006/relationships/image" Target="../media/image45.png"/><Relationship Id="rId73" Type="http://schemas.openxmlformats.org/officeDocument/2006/relationships/image" Target="../media/image67.png"/><Relationship Id="rId169" Type="http://schemas.openxmlformats.org/officeDocument/2006/relationships/image" Target="../media/image115.png"/><Relationship Id="rId334" Type="http://schemas.openxmlformats.org/officeDocument/2006/relationships/customXml" Target="../ink/ink164.xml"/><Relationship Id="rId376" Type="http://schemas.openxmlformats.org/officeDocument/2006/relationships/customXml" Target="../ink/ink185.xml"/><Relationship Id="rId541" Type="http://schemas.openxmlformats.org/officeDocument/2006/relationships/image" Target="../media/image306.png"/><Relationship Id="rId4" Type="http://schemas.openxmlformats.org/officeDocument/2006/relationships/image" Target="../media/image30.png"/><Relationship Id="rId180" Type="http://schemas.openxmlformats.org/officeDocument/2006/relationships/customXml" Target="../ink/ink87.xml"/><Relationship Id="rId236" Type="http://schemas.openxmlformats.org/officeDocument/2006/relationships/customXml" Target="../ink/ink115.xml"/><Relationship Id="rId278" Type="http://schemas.openxmlformats.org/officeDocument/2006/relationships/customXml" Target="../ink/ink136.xml"/><Relationship Id="rId401" Type="http://schemas.openxmlformats.org/officeDocument/2006/relationships/image" Target="../media/image236.png"/><Relationship Id="rId443" Type="http://schemas.openxmlformats.org/officeDocument/2006/relationships/image" Target="../media/image257.png"/><Relationship Id="rId303" Type="http://schemas.openxmlformats.org/officeDocument/2006/relationships/image" Target="../media/image185.png"/><Relationship Id="rId485" Type="http://schemas.openxmlformats.org/officeDocument/2006/relationships/image" Target="../media/image278.png"/><Relationship Id="rId42" Type="http://schemas.openxmlformats.org/officeDocument/2006/relationships/customXml" Target="../ink/ink18.xml"/><Relationship Id="rId84" Type="http://schemas.openxmlformats.org/officeDocument/2006/relationships/customXml" Target="../ink/ink39.xml"/><Relationship Id="rId138" Type="http://schemas.openxmlformats.org/officeDocument/2006/relationships/customXml" Target="../ink/ink66.xml"/><Relationship Id="rId345" Type="http://schemas.openxmlformats.org/officeDocument/2006/relationships/image" Target="../media/image208.png"/><Relationship Id="rId387" Type="http://schemas.openxmlformats.org/officeDocument/2006/relationships/image" Target="../media/image229.png"/><Relationship Id="rId510" Type="http://schemas.openxmlformats.org/officeDocument/2006/relationships/customXml" Target="../ink/ink252.xml"/><Relationship Id="rId552" Type="http://schemas.openxmlformats.org/officeDocument/2006/relationships/customXml" Target="../ink/ink273.xml"/><Relationship Id="rId191" Type="http://schemas.openxmlformats.org/officeDocument/2006/relationships/image" Target="../media/image126.png"/><Relationship Id="rId205" Type="http://schemas.openxmlformats.org/officeDocument/2006/relationships/image" Target="../media/image133.png"/><Relationship Id="rId247" Type="http://schemas.openxmlformats.org/officeDocument/2006/relationships/image" Target="../media/image155.png"/><Relationship Id="rId412" Type="http://schemas.openxmlformats.org/officeDocument/2006/relationships/customXml" Target="../ink/ink203.xml"/><Relationship Id="rId107" Type="http://schemas.openxmlformats.org/officeDocument/2006/relationships/image" Target="../media/image84.png"/><Relationship Id="rId289" Type="http://schemas.openxmlformats.org/officeDocument/2006/relationships/image" Target="../media/image178.png"/><Relationship Id="rId454" Type="http://schemas.openxmlformats.org/officeDocument/2006/relationships/customXml" Target="../ink/ink224.xml"/><Relationship Id="rId496" Type="http://schemas.openxmlformats.org/officeDocument/2006/relationships/customXml" Target="../ink/ink245.xml"/><Relationship Id="rId11" Type="http://schemas.openxmlformats.org/officeDocument/2006/relationships/image" Target="../media/image35.png"/><Relationship Id="rId53" Type="http://schemas.openxmlformats.org/officeDocument/2006/relationships/image" Target="../media/image57.png"/><Relationship Id="rId149" Type="http://schemas.openxmlformats.org/officeDocument/2006/relationships/image" Target="../media/image105.png"/><Relationship Id="rId314" Type="http://schemas.openxmlformats.org/officeDocument/2006/relationships/customXml" Target="../ink/ink154.xml"/><Relationship Id="rId356" Type="http://schemas.openxmlformats.org/officeDocument/2006/relationships/customXml" Target="../ink/ink175.xml"/><Relationship Id="rId398" Type="http://schemas.openxmlformats.org/officeDocument/2006/relationships/customXml" Target="../ink/ink196.xml"/><Relationship Id="rId521" Type="http://schemas.openxmlformats.org/officeDocument/2006/relationships/image" Target="../media/image296.png"/><Relationship Id="rId95" Type="http://schemas.openxmlformats.org/officeDocument/2006/relationships/image" Target="../media/image78.png"/><Relationship Id="rId160" Type="http://schemas.openxmlformats.org/officeDocument/2006/relationships/customXml" Target="../ink/ink77.xml"/><Relationship Id="rId216" Type="http://schemas.openxmlformats.org/officeDocument/2006/relationships/customXml" Target="../ink/ink105.xml"/><Relationship Id="rId423" Type="http://schemas.openxmlformats.org/officeDocument/2006/relationships/image" Target="../media/image247.png"/><Relationship Id="rId258" Type="http://schemas.openxmlformats.org/officeDocument/2006/relationships/customXml" Target="../ink/ink126.xml"/><Relationship Id="rId465" Type="http://schemas.openxmlformats.org/officeDocument/2006/relationships/image" Target="../media/image268.png"/><Relationship Id="rId22" Type="http://schemas.openxmlformats.org/officeDocument/2006/relationships/customXml" Target="../ink/ink8.xml"/><Relationship Id="rId64" Type="http://schemas.openxmlformats.org/officeDocument/2006/relationships/customXml" Target="../ink/ink29.xml"/><Relationship Id="rId118" Type="http://schemas.openxmlformats.org/officeDocument/2006/relationships/customXml" Target="../ink/ink56.xml"/><Relationship Id="rId325" Type="http://schemas.openxmlformats.org/officeDocument/2006/relationships/image" Target="../media/image197.png"/><Relationship Id="rId367" Type="http://schemas.openxmlformats.org/officeDocument/2006/relationships/image" Target="../media/image219.png"/><Relationship Id="rId532" Type="http://schemas.openxmlformats.org/officeDocument/2006/relationships/customXml" Target="../ink/ink263.xml"/><Relationship Id="rId171" Type="http://schemas.openxmlformats.org/officeDocument/2006/relationships/image" Target="../media/image116.png"/><Relationship Id="rId227" Type="http://schemas.openxmlformats.org/officeDocument/2006/relationships/image" Target="../media/image145.png"/><Relationship Id="rId269" Type="http://schemas.openxmlformats.org/officeDocument/2006/relationships/image" Target="../media/image168.png"/><Relationship Id="rId434" Type="http://schemas.openxmlformats.org/officeDocument/2006/relationships/customXml" Target="../ink/ink214.xml"/><Relationship Id="rId476" Type="http://schemas.openxmlformats.org/officeDocument/2006/relationships/customXml" Target="../ink/ink235.xml"/><Relationship Id="rId33" Type="http://schemas.openxmlformats.org/officeDocument/2006/relationships/image" Target="../media/image46.png"/><Relationship Id="rId129" Type="http://schemas.openxmlformats.org/officeDocument/2006/relationships/image" Target="../media/image95.png"/><Relationship Id="rId280" Type="http://schemas.openxmlformats.org/officeDocument/2006/relationships/customXml" Target="../ink/ink137.xml"/><Relationship Id="rId336" Type="http://schemas.openxmlformats.org/officeDocument/2006/relationships/customXml" Target="../ink/ink165.xml"/><Relationship Id="rId501" Type="http://schemas.openxmlformats.org/officeDocument/2006/relationships/image" Target="../media/image286.png"/><Relationship Id="rId543" Type="http://schemas.openxmlformats.org/officeDocument/2006/relationships/image" Target="../media/image307.png"/><Relationship Id="rId75" Type="http://schemas.openxmlformats.org/officeDocument/2006/relationships/image" Target="../media/image68.png"/><Relationship Id="rId140" Type="http://schemas.openxmlformats.org/officeDocument/2006/relationships/customXml" Target="../ink/ink67.xml"/><Relationship Id="rId182" Type="http://schemas.openxmlformats.org/officeDocument/2006/relationships/customXml" Target="../ink/ink88.xml"/><Relationship Id="rId378" Type="http://schemas.openxmlformats.org/officeDocument/2006/relationships/customXml" Target="../ink/ink186.xml"/><Relationship Id="rId403" Type="http://schemas.openxmlformats.org/officeDocument/2006/relationships/image" Target="../media/image237.png"/><Relationship Id="rId6" Type="http://schemas.openxmlformats.org/officeDocument/2006/relationships/image" Target="../media/image32.png"/><Relationship Id="rId238" Type="http://schemas.openxmlformats.org/officeDocument/2006/relationships/customXml" Target="../ink/ink116.xml"/><Relationship Id="rId445" Type="http://schemas.openxmlformats.org/officeDocument/2006/relationships/image" Target="../media/image258.png"/><Relationship Id="rId487" Type="http://schemas.openxmlformats.org/officeDocument/2006/relationships/image" Target="../media/image279.png"/><Relationship Id="rId291" Type="http://schemas.openxmlformats.org/officeDocument/2006/relationships/image" Target="../media/image179.png"/><Relationship Id="rId305" Type="http://schemas.openxmlformats.org/officeDocument/2006/relationships/image" Target="../media/image186.png"/><Relationship Id="rId347" Type="http://schemas.openxmlformats.org/officeDocument/2006/relationships/image" Target="../media/image209.png"/><Relationship Id="rId512" Type="http://schemas.openxmlformats.org/officeDocument/2006/relationships/customXml" Target="../ink/ink253.xml"/><Relationship Id="rId44" Type="http://schemas.openxmlformats.org/officeDocument/2006/relationships/customXml" Target="../ink/ink19.xml"/><Relationship Id="rId86" Type="http://schemas.openxmlformats.org/officeDocument/2006/relationships/customXml" Target="../ink/ink40.xml"/><Relationship Id="rId151" Type="http://schemas.openxmlformats.org/officeDocument/2006/relationships/image" Target="../media/image106.png"/><Relationship Id="rId389" Type="http://schemas.openxmlformats.org/officeDocument/2006/relationships/image" Target="../media/image230.png"/><Relationship Id="rId193" Type="http://schemas.openxmlformats.org/officeDocument/2006/relationships/image" Target="../media/image127.png"/><Relationship Id="rId207" Type="http://schemas.openxmlformats.org/officeDocument/2006/relationships/image" Target="../media/image134.png"/><Relationship Id="rId249" Type="http://schemas.openxmlformats.org/officeDocument/2006/relationships/image" Target="../media/image156.png"/><Relationship Id="rId414" Type="http://schemas.openxmlformats.org/officeDocument/2006/relationships/customXml" Target="../ink/ink204.xml"/><Relationship Id="rId456" Type="http://schemas.openxmlformats.org/officeDocument/2006/relationships/customXml" Target="../ink/ink225.xml"/><Relationship Id="rId498" Type="http://schemas.openxmlformats.org/officeDocument/2006/relationships/customXml" Target="../ink/ink246.xml"/><Relationship Id="rId13" Type="http://schemas.openxmlformats.org/officeDocument/2006/relationships/image" Target="../media/image36.png"/><Relationship Id="rId109" Type="http://schemas.openxmlformats.org/officeDocument/2006/relationships/image" Target="../media/image85.png"/><Relationship Id="rId260" Type="http://schemas.openxmlformats.org/officeDocument/2006/relationships/customXml" Target="../ink/ink127.xml"/><Relationship Id="rId316" Type="http://schemas.openxmlformats.org/officeDocument/2006/relationships/customXml" Target="../ink/ink155.xml"/><Relationship Id="rId523" Type="http://schemas.openxmlformats.org/officeDocument/2006/relationships/image" Target="../media/image297.png"/><Relationship Id="rId55" Type="http://schemas.openxmlformats.org/officeDocument/2006/relationships/image" Target="../media/image58.png"/><Relationship Id="rId97" Type="http://schemas.openxmlformats.org/officeDocument/2006/relationships/image" Target="../media/image79.png"/><Relationship Id="rId120" Type="http://schemas.openxmlformats.org/officeDocument/2006/relationships/customXml" Target="../ink/ink57.xml"/><Relationship Id="rId358" Type="http://schemas.openxmlformats.org/officeDocument/2006/relationships/customXml" Target="../ink/ink176.xml"/><Relationship Id="rId162" Type="http://schemas.openxmlformats.org/officeDocument/2006/relationships/customXml" Target="../ink/ink78.xml"/><Relationship Id="rId218" Type="http://schemas.openxmlformats.org/officeDocument/2006/relationships/customXml" Target="../ink/ink106.xml"/><Relationship Id="rId425" Type="http://schemas.openxmlformats.org/officeDocument/2006/relationships/image" Target="../media/image248.png"/><Relationship Id="rId467" Type="http://schemas.openxmlformats.org/officeDocument/2006/relationships/image" Target="../media/image269.png"/><Relationship Id="rId271" Type="http://schemas.openxmlformats.org/officeDocument/2006/relationships/image" Target="../media/image169.png"/><Relationship Id="rId24" Type="http://schemas.openxmlformats.org/officeDocument/2006/relationships/customXml" Target="../ink/ink9.xml"/><Relationship Id="rId66" Type="http://schemas.openxmlformats.org/officeDocument/2006/relationships/customXml" Target="../ink/ink30.xml"/><Relationship Id="rId131" Type="http://schemas.openxmlformats.org/officeDocument/2006/relationships/image" Target="../media/image96.png"/><Relationship Id="rId327" Type="http://schemas.openxmlformats.org/officeDocument/2006/relationships/image" Target="../media/image198.png"/><Relationship Id="rId369" Type="http://schemas.openxmlformats.org/officeDocument/2006/relationships/image" Target="../media/image220.png"/><Relationship Id="rId534" Type="http://schemas.openxmlformats.org/officeDocument/2006/relationships/customXml" Target="../ink/ink264.xml"/><Relationship Id="rId173" Type="http://schemas.openxmlformats.org/officeDocument/2006/relationships/image" Target="../media/image117.png"/><Relationship Id="rId229" Type="http://schemas.openxmlformats.org/officeDocument/2006/relationships/image" Target="../media/image146.png"/><Relationship Id="rId380" Type="http://schemas.openxmlformats.org/officeDocument/2006/relationships/customXml" Target="../ink/ink187.xml"/><Relationship Id="rId436" Type="http://schemas.openxmlformats.org/officeDocument/2006/relationships/customXml" Target="../ink/ink215.xml"/><Relationship Id="rId240" Type="http://schemas.openxmlformats.org/officeDocument/2006/relationships/customXml" Target="../ink/ink117.xml"/><Relationship Id="rId478" Type="http://schemas.openxmlformats.org/officeDocument/2006/relationships/customXml" Target="../ink/ink236.xml"/><Relationship Id="rId35" Type="http://schemas.openxmlformats.org/officeDocument/2006/relationships/image" Target="../media/image47.png"/><Relationship Id="rId77" Type="http://schemas.openxmlformats.org/officeDocument/2006/relationships/image" Target="../media/image69.png"/><Relationship Id="rId100" Type="http://schemas.openxmlformats.org/officeDocument/2006/relationships/customXml" Target="../ink/ink47.xml"/><Relationship Id="rId282" Type="http://schemas.openxmlformats.org/officeDocument/2006/relationships/customXml" Target="../ink/ink138.xml"/><Relationship Id="rId338" Type="http://schemas.openxmlformats.org/officeDocument/2006/relationships/customXml" Target="../ink/ink166.xml"/><Relationship Id="rId503" Type="http://schemas.openxmlformats.org/officeDocument/2006/relationships/image" Target="../media/image287.png"/><Relationship Id="rId545" Type="http://schemas.openxmlformats.org/officeDocument/2006/relationships/image" Target="../media/image308.png"/><Relationship Id="rId8" Type="http://schemas.openxmlformats.org/officeDocument/2006/relationships/customXml" Target="../ink/ink1.xml"/><Relationship Id="rId142" Type="http://schemas.openxmlformats.org/officeDocument/2006/relationships/customXml" Target="../ink/ink68.xml"/><Relationship Id="rId184" Type="http://schemas.openxmlformats.org/officeDocument/2006/relationships/customXml" Target="../ink/ink89.xml"/><Relationship Id="rId391" Type="http://schemas.openxmlformats.org/officeDocument/2006/relationships/image" Target="../media/image231.png"/><Relationship Id="rId405" Type="http://schemas.openxmlformats.org/officeDocument/2006/relationships/image" Target="../media/image238.png"/><Relationship Id="rId447" Type="http://schemas.openxmlformats.org/officeDocument/2006/relationships/image" Target="../media/image259.png"/><Relationship Id="rId251" Type="http://schemas.openxmlformats.org/officeDocument/2006/relationships/image" Target="../media/image157.png"/><Relationship Id="rId489" Type="http://schemas.openxmlformats.org/officeDocument/2006/relationships/image" Target="../media/image280.png"/><Relationship Id="rId46" Type="http://schemas.openxmlformats.org/officeDocument/2006/relationships/customXml" Target="../ink/ink20.xml"/><Relationship Id="rId293" Type="http://schemas.openxmlformats.org/officeDocument/2006/relationships/image" Target="../media/image180.png"/><Relationship Id="rId307" Type="http://schemas.openxmlformats.org/officeDocument/2006/relationships/image" Target="../media/image187.png"/><Relationship Id="rId349" Type="http://schemas.openxmlformats.org/officeDocument/2006/relationships/image" Target="../media/image210.png"/><Relationship Id="rId514" Type="http://schemas.openxmlformats.org/officeDocument/2006/relationships/customXml" Target="../ink/ink254.xml"/><Relationship Id="rId88" Type="http://schemas.openxmlformats.org/officeDocument/2006/relationships/customXml" Target="../ink/ink41.xml"/><Relationship Id="rId111" Type="http://schemas.openxmlformats.org/officeDocument/2006/relationships/image" Target="../media/image86.png"/><Relationship Id="rId153" Type="http://schemas.openxmlformats.org/officeDocument/2006/relationships/image" Target="../media/image107.png"/><Relationship Id="rId195" Type="http://schemas.openxmlformats.org/officeDocument/2006/relationships/image" Target="../media/image128.png"/><Relationship Id="rId209" Type="http://schemas.openxmlformats.org/officeDocument/2006/relationships/image" Target="../media/image135.png"/><Relationship Id="rId360" Type="http://schemas.openxmlformats.org/officeDocument/2006/relationships/customXml" Target="../ink/ink177.xml"/><Relationship Id="rId416" Type="http://schemas.openxmlformats.org/officeDocument/2006/relationships/customXml" Target="../ink/ink205.xml"/><Relationship Id="rId220" Type="http://schemas.openxmlformats.org/officeDocument/2006/relationships/customXml" Target="../ink/ink107.xml"/><Relationship Id="rId458" Type="http://schemas.openxmlformats.org/officeDocument/2006/relationships/customXml" Target="../ink/ink226.xml"/><Relationship Id="rId15" Type="http://schemas.openxmlformats.org/officeDocument/2006/relationships/image" Target="../media/image37.png"/><Relationship Id="rId57" Type="http://schemas.openxmlformats.org/officeDocument/2006/relationships/image" Target="../media/image59.png"/><Relationship Id="rId262" Type="http://schemas.openxmlformats.org/officeDocument/2006/relationships/customXml" Target="../ink/ink128.xml"/><Relationship Id="rId318" Type="http://schemas.openxmlformats.org/officeDocument/2006/relationships/customXml" Target="../ink/ink156.xml"/><Relationship Id="rId525" Type="http://schemas.openxmlformats.org/officeDocument/2006/relationships/image" Target="../media/image298.png"/><Relationship Id="rId99" Type="http://schemas.openxmlformats.org/officeDocument/2006/relationships/image" Target="../media/image80.png"/><Relationship Id="rId122" Type="http://schemas.openxmlformats.org/officeDocument/2006/relationships/customXml" Target="../ink/ink58.xml"/><Relationship Id="rId164" Type="http://schemas.openxmlformats.org/officeDocument/2006/relationships/customXml" Target="../ink/ink79.xml"/><Relationship Id="rId371" Type="http://schemas.openxmlformats.org/officeDocument/2006/relationships/image" Target="../media/image221.png"/><Relationship Id="rId427" Type="http://schemas.openxmlformats.org/officeDocument/2006/relationships/image" Target="../media/image249.png"/><Relationship Id="rId469" Type="http://schemas.openxmlformats.org/officeDocument/2006/relationships/image" Target="../media/image270.png"/><Relationship Id="rId26" Type="http://schemas.openxmlformats.org/officeDocument/2006/relationships/customXml" Target="../ink/ink10.xml"/><Relationship Id="rId231" Type="http://schemas.openxmlformats.org/officeDocument/2006/relationships/image" Target="../media/image147.png"/><Relationship Id="rId273" Type="http://schemas.openxmlformats.org/officeDocument/2006/relationships/image" Target="../media/image170.png"/><Relationship Id="rId329" Type="http://schemas.openxmlformats.org/officeDocument/2006/relationships/image" Target="../media/image199.png"/><Relationship Id="rId480" Type="http://schemas.openxmlformats.org/officeDocument/2006/relationships/customXml" Target="../ink/ink237.xml"/><Relationship Id="rId536" Type="http://schemas.openxmlformats.org/officeDocument/2006/relationships/customXml" Target="../ink/ink265.xml"/><Relationship Id="rId68" Type="http://schemas.openxmlformats.org/officeDocument/2006/relationships/customXml" Target="../ink/ink31.xml"/><Relationship Id="rId133" Type="http://schemas.openxmlformats.org/officeDocument/2006/relationships/image" Target="../media/image97.png"/><Relationship Id="rId175" Type="http://schemas.openxmlformats.org/officeDocument/2006/relationships/image" Target="../media/image118.png"/><Relationship Id="rId340" Type="http://schemas.openxmlformats.org/officeDocument/2006/relationships/customXml" Target="../ink/ink167.xml"/><Relationship Id="rId200" Type="http://schemas.openxmlformats.org/officeDocument/2006/relationships/customXml" Target="../ink/ink97.xml"/><Relationship Id="rId382" Type="http://schemas.openxmlformats.org/officeDocument/2006/relationships/customXml" Target="../ink/ink188.xml"/><Relationship Id="rId438" Type="http://schemas.openxmlformats.org/officeDocument/2006/relationships/customXml" Target="../ink/ink216.xml"/><Relationship Id="rId242" Type="http://schemas.openxmlformats.org/officeDocument/2006/relationships/customXml" Target="../ink/ink118.xml"/><Relationship Id="rId284" Type="http://schemas.openxmlformats.org/officeDocument/2006/relationships/customXml" Target="../ink/ink139.xml"/><Relationship Id="rId491" Type="http://schemas.openxmlformats.org/officeDocument/2006/relationships/image" Target="../media/image281.png"/><Relationship Id="rId505" Type="http://schemas.openxmlformats.org/officeDocument/2006/relationships/image" Target="../media/image288.png"/><Relationship Id="rId37" Type="http://schemas.openxmlformats.org/officeDocument/2006/relationships/image" Target="../media/image48.png"/><Relationship Id="rId79" Type="http://schemas.openxmlformats.org/officeDocument/2006/relationships/image" Target="../media/image70.png"/><Relationship Id="rId102" Type="http://schemas.openxmlformats.org/officeDocument/2006/relationships/customXml" Target="../ink/ink48.xml"/><Relationship Id="rId144" Type="http://schemas.openxmlformats.org/officeDocument/2006/relationships/customXml" Target="../ink/ink69.xml"/><Relationship Id="rId547" Type="http://schemas.openxmlformats.org/officeDocument/2006/relationships/image" Target="../media/image309.png"/><Relationship Id="rId90" Type="http://schemas.openxmlformats.org/officeDocument/2006/relationships/customXml" Target="../ink/ink42.xml"/><Relationship Id="rId186" Type="http://schemas.openxmlformats.org/officeDocument/2006/relationships/customXml" Target="../ink/ink90.xml"/><Relationship Id="rId351" Type="http://schemas.openxmlformats.org/officeDocument/2006/relationships/image" Target="../media/image211.png"/><Relationship Id="rId393" Type="http://schemas.openxmlformats.org/officeDocument/2006/relationships/image" Target="../media/image232.png"/><Relationship Id="rId407" Type="http://schemas.openxmlformats.org/officeDocument/2006/relationships/image" Target="../media/image239.png"/><Relationship Id="rId449" Type="http://schemas.openxmlformats.org/officeDocument/2006/relationships/image" Target="../media/image260.png"/><Relationship Id="rId211" Type="http://schemas.openxmlformats.org/officeDocument/2006/relationships/image" Target="../media/image136.png"/><Relationship Id="rId253" Type="http://schemas.openxmlformats.org/officeDocument/2006/relationships/image" Target="../media/image158.png"/><Relationship Id="rId295" Type="http://schemas.openxmlformats.org/officeDocument/2006/relationships/image" Target="../media/image181.png"/><Relationship Id="rId309" Type="http://schemas.openxmlformats.org/officeDocument/2006/relationships/image" Target="../media/image188.png"/><Relationship Id="rId460" Type="http://schemas.openxmlformats.org/officeDocument/2006/relationships/customXml" Target="../ink/ink227.xml"/><Relationship Id="rId516" Type="http://schemas.openxmlformats.org/officeDocument/2006/relationships/customXml" Target="../ink/ink255.xml"/><Relationship Id="rId48" Type="http://schemas.openxmlformats.org/officeDocument/2006/relationships/customXml" Target="../ink/ink21.xml"/><Relationship Id="rId113" Type="http://schemas.openxmlformats.org/officeDocument/2006/relationships/image" Target="../media/image87.png"/><Relationship Id="rId320" Type="http://schemas.openxmlformats.org/officeDocument/2006/relationships/customXml" Target="../ink/ink157.xml"/><Relationship Id="rId155" Type="http://schemas.openxmlformats.org/officeDocument/2006/relationships/image" Target="../media/image108.png"/><Relationship Id="rId197" Type="http://schemas.openxmlformats.org/officeDocument/2006/relationships/image" Target="../media/image129.png"/><Relationship Id="rId362" Type="http://schemas.openxmlformats.org/officeDocument/2006/relationships/customXml" Target="../ink/ink178.xml"/><Relationship Id="rId418" Type="http://schemas.openxmlformats.org/officeDocument/2006/relationships/customXml" Target="../ink/ink206.xml"/><Relationship Id="rId222" Type="http://schemas.openxmlformats.org/officeDocument/2006/relationships/customXml" Target="../ink/ink108.xml"/><Relationship Id="rId264" Type="http://schemas.openxmlformats.org/officeDocument/2006/relationships/customXml" Target="../ink/ink129.xml"/><Relationship Id="rId471" Type="http://schemas.openxmlformats.org/officeDocument/2006/relationships/image" Target="../media/image271.png"/><Relationship Id="rId17" Type="http://schemas.openxmlformats.org/officeDocument/2006/relationships/image" Target="../media/image38.png"/><Relationship Id="rId59" Type="http://schemas.openxmlformats.org/officeDocument/2006/relationships/image" Target="../media/image60.png"/><Relationship Id="rId124" Type="http://schemas.openxmlformats.org/officeDocument/2006/relationships/customXml" Target="../ink/ink59.xml"/><Relationship Id="rId527" Type="http://schemas.openxmlformats.org/officeDocument/2006/relationships/image" Target="../media/image299.png"/><Relationship Id="rId70" Type="http://schemas.openxmlformats.org/officeDocument/2006/relationships/customXml" Target="../ink/ink32.xml"/><Relationship Id="rId166" Type="http://schemas.openxmlformats.org/officeDocument/2006/relationships/customXml" Target="../ink/ink80.xml"/><Relationship Id="rId331" Type="http://schemas.openxmlformats.org/officeDocument/2006/relationships/image" Target="../media/image201.png"/><Relationship Id="rId373" Type="http://schemas.openxmlformats.org/officeDocument/2006/relationships/image" Target="../media/image222.png"/><Relationship Id="rId429" Type="http://schemas.openxmlformats.org/officeDocument/2006/relationships/image" Target="../media/image250.png"/><Relationship Id="rId1" Type="http://schemas.openxmlformats.org/officeDocument/2006/relationships/slideLayout" Target="../slideLayouts/slideLayout2.xml"/><Relationship Id="rId233" Type="http://schemas.openxmlformats.org/officeDocument/2006/relationships/image" Target="../media/image148.png"/><Relationship Id="rId440" Type="http://schemas.openxmlformats.org/officeDocument/2006/relationships/customXml" Target="../ink/ink217.xml"/><Relationship Id="rId28" Type="http://schemas.openxmlformats.org/officeDocument/2006/relationships/customXml" Target="../ink/ink11.xml"/><Relationship Id="rId275" Type="http://schemas.openxmlformats.org/officeDocument/2006/relationships/image" Target="../media/image171.png"/><Relationship Id="rId300" Type="http://schemas.openxmlformats.org/officeDocument/2006/relationships/customXml" Target="../ink/ink147.xml"/><Relationship Id="rId482" Type="http://schemas.openxmlformats.org/officeDocument/2006/relationships/customXml" Target="../ink/ink238.xml"/><Relationship Id="rId538" Type="http://schemas.openxmlformats.org/officeDocument/2006/relationships/customXml" Target="../ink/ink266.xml"/><Relationship Id="rId81" Type="http://schemas.openxmlformats.org/officeDocument/2006/relationships/image" Target="../media/image71.png"/><Relationship Id="rId135" Type="http://schemas.openxmlformats.org/officeDocument/2006/relationships/image" Target="../media/image98.png"/><Relationship Id="rId177" Type="http://schemas.openxmlformats.org/officeDocument/2006/relationships/image" Target="../media/image119.png"/><Relationship Id="rId342" Type="http://schemas.openxmlformats.org/officeDocument/2006/relationships/customXml" Target="../ink/ink168.xml"/><Relationship Id="rId384" Type="http://schemas.openxmlformats.org/officeDocument/2006/relationships/customXml" Target="../ink/ink189.xml"/><Relationship Id="rId202" Type="http://schemas.openxmlformats.org/officeDocument/2006/relationships/customXml" Target="../ink/ink98.xml"/><Relationship Id="rId244" Type="http://schemas.openxmlformats.org/officeDocument/2006/relationships/customXml" Target="../ink/ink119.xml"/><Relationship Id="rId39" Type="http://schemas.openxmlformats.org/officeDocument/2006/relationships/image" Target="../media/image49.png"/><Relationship Id="rId286" Type="http://schemas.openxmlformats.org/officeDocument/2006/relationships/customXml" Target="../ink/ink140.xml"/><Relationship Id="rId451" Type="http://schemas.openxmlformats.org/officeDocument/2006/relationships/image" Target="../media/image261.png"/><Relationship Id="rId493" Type="http://schemas.openxmlformats.org/officeDocument/2006/relationships/image" Target="../media/image282.png"/><Relationship Id="rId507" Type="http://schemas.openxmlformats.org/officeDocument/2006/relationships/image" Target="../media/image289.png"/><Relationship Id="rId549" Type="http://schemas.openxmlformats.org/officeDocument/2006/relationships/image" Target="../media/image310.png"/><Relationship Id="rId50" Type="http://schemas.openxmlformats.org/officeDocument/2006/relationships/customXml" Target="../ink/ink22.xml"/><Relationship Id="rId104" Type="http://schemas.openxmlformats.org/officeDocument/2006/relationships/customXml" Target="../ink/ink49.xml"/><Relationship Id="rId146" Type="http://schemas.openxmlformats.org/officeDocument/2006/relationships/customXml" Target="../ink/ink70.xml"/><Relationship Id="rId188" Type="http://schemas.openxmlformats.org/officeDocument/2006/relationships/customXml" Target="../ink/ink91.xml"/><Relationship Id="rId311" Type="http://schemas.openxmlformats.org/officeDocument/2006/relationships/image" Target="../media/image189.png"/><Relationship Id="rId353" Type="http://schemas.openxmlformats.org/officeDocument/2006/relationships/image" Target="../media/image212.png"/><Relationship Id="rId395" Type="http://schemas.openxmlformats.org/officeDocument/2006/relationships/image" Target="../media/image233.png"/><Relationship Id="rId409" Type="http://schemas.openxmlformats.org/officeDocument/2006/relationships/image" Target="../media/image240.png"/><Relationship Id="rId92" Type="http://schemas.openxmlformats.org/officeDocument/2006/relationships/customXml" Target="../ink/ink43.xml"/><Relationship Id="rId213" Type="http://schemas.openxmlformats.org/officeDocument/2006/relationships/image" Target="../media/image137.png"/><Relationship Id="rId420" Type="http://schemas.openxmlformats.org/officeDocument/2006/relationships/customXml" Target="../ink/ink207.xml"/><Relationship Id="rId255" Type="http://schemas.openxmlformats.org/officeDocument/2006/relationships/image" Target="../media/image159.png"/><Relationship Id="rId297" Type="http://schemas.openxmlformats.org/officeDocument/2006/relationships/image" Target="../media/image182.png"/><Relationship Id="rId462" Type="http://schemas.openxmlformats.org/officeDocument/2006/relationships/customXml" Target="../ink/ink228.xml"/><Relationship Id="rId518" Type="http://schemas.openxmlformats.org/officeDocument/2006/relationships/customXml" Target="../ink/ink256.xml"/><Relationship Id="rId115" Type="http://schemas.openxmlformats.org/officeDocument/2006/relationships/image" Target="../media/image88.png"/><Relationship Id="rId157" Type="http://schemas.openxmlformats.org/officeDocument/2006/relationships/image" Target="../media/image109.png"/><Relationship Id="rId322" Type="http://schemas.openxmlformats.org/officeDocument/2006/relationships/customXml" Target="../ink/ink158.xml"/><Relationship Id="rId364" Type="http://schemas.openxmlformats.org/officeDocument/2006/relationships/customXml" Target="../ink/ink179.xml"/><Relationship Id="rId61" Type="http://schemas.openxmlformats.org/officeDocument/2006/relationships/image" Target="../media/image61.png"/><Relationship Id="rId199" Type="http://schemas.openxmlformats.org/officeDocument/2006/relationships/image" Target="../media/image130.png"/><Relationship Id="rId19" Type="http://schemas.openxmlformats.org/officeDocument/2006/relationships/image" Target="../media/image39.png"/><Relationship Id="rId224" Type="http://schemas.openxmlformats.org/officeDocument/2006/relationships/customXml" Target="../ink/ink109.xml"/><Relationship Id="rId266" Type="http://schemas.openxmlformats.org/officeDocument/2006/relationships/customXml" Target="../ink/ink130.xml"/><Relationship Id="rId431" Type="http://schemas.openxmlformats.org/officeDocument/2006/relationships/image" Target="../media/image251.png"/><Relationship Id="rId473" Type="http://schemas.openxmlformats.org/officeDocument/2006/relationships/image" Target="../media/image272.png"/><Relationship Id="rId529" Type="http://schemas.openxmlformats.org/officeDocument/2006/relationships/image" Target="../media/image300.png"/><Relationship Id="rId30" Type="http://schemas.openxmlformats.org/officeDocument/2006/relationships/customXml" Target="../ink/ink12.xml"/><Relationship Id="rId126" Type="http://schemas.openxmlformats.org/officeDocument/2006/relationships/customXml" Target="../ink/ink60.xml"/><Relationship Id="rId168" Type="http://schemas.openxmlformats.org/officeDocument/2006/relationships/customXml" Target="../ink/ink81.xml"/><Relationship Id="rId333" Type="http://schemas.openxmlformats.org/officeDocument/2006/relationships/image" Target="../media/image202.png"/><Relationship Id="rId540" Type="http://schemas.openxmlformats.org/officeDocument/2006/relationships/customXml" Target="../ink/ink267.xml"/><Relationship Id="rId72" Type="http://schemas.openxmlformats.org/officeDocument/2006/relationships/customXml" Target="../ink/ink33.xml"/><Relationship Id="rId375" Type="http://schemas.openxmlformats.org/officeDocument/2006/relationships/image" Target="../media/image223.png"/><Relationship Id="rId3" Type="http://schemas.openxmlformats.org/officeDocument/2006/relationships/image" Target="../media/image29.png"/><Relationship Id="rId235" Type="http://schemas.openxmlformats.org/officeDocument/2006/relationships/image" Target="../media/image149.png"/><Relationship Id="rId277" Type="http://schemas.openxmlformats.org/officeDocument/2006/relationships/image" Target="../media/image172.png"/><Relationship Id="rId400" Type="http://schemas.openxmlformats.org/officeDocument/2006/relationships/customXml" Target="../ink/ink197.xml"/><Relationship Id="rId442" Type="http://schemas.openxmlformats.org/officeDocument/2006/relationships/customXml" Target="../ink/ink218.xml"/><Relationship Id="rId484" Type="http://schemas.openxmlformats.org/officeDocument/2006/relationships/customXml" Target="../ink/ink239.xml"/><Relationship Id="rId137" Type="http://schemas.openxmlformats.org/officeDocument/2006/relationships/image" Target="../media/image99.png"/><Relationship Id="rId302" Type="http://schemas.openxmlformats.org/officeDocument/2006/relationships/customXml" Target="../ink/ink148.xml"/><Relationship Id="rId344" Type="http://schemas.openxmlformats.org/officeDocument/2006/relationships/customXml" Target="../ink/ink169.xml"/><Relationship Id="rId41" Type="http://schemas.openxmlformats.org/officeDocument/2006/relationships/image" Target="../media/image51.png"/><Relationship Id="rId83" Type="http://schemas.openxmlformats.org/officeDocument/2006/relationships/image" Target="../media/image72.png"/><Relationship Id="rId179" Type="http://schemas.openxmlformats.org/officeDocument/2006/relationships/image" Target="../media/image120.png"/><Relationship Id="rId386" Type="http://schemas.openxmlformats.org/officeDocument/2006/relationships/customXml" Target="../ink/ink190.xml"/><Relationship Id="rId551" Type="http://schemas.openxmlformats.org/officeDocument/2006/relationships/image" Target="../media/image311.png"/><Relationship Id="rId190" Type="http://schemas.openxmlformats.org/officeDocument/2006/relationships/customXml" Target="../ink/ink92.xml"/><Relationship Id="rId204" Type="http://schemas.openxmlformats.org/officeDocument/2006/relationships/customXml" Target="../ink/ink99.xml"/><Relationship Id="rId246" Type="http://schemas.openxmlformats.org/officeDocument/2006/relationships/customXml" Target="../ink/ink120.xml"/><Relationship Id="rId288" Type="http://schemas.openxmlformats.org/officeDocument/2006/relationships/customXml" Target="../ink/ink141.xml"/><Relationship Id="rId411" Type="http://schemas.openxmlformats.org/officeDocument/2006/relationships/image" Target="../media/image241.png"/><Relationship Id="rId453" Type="http://schemas.openxmlformats.org/officeDocument/2006/relationships/image" Target="../media/image262.png"/><Relationship Id="rId509" Type="http://schemas.openxmlformats.org/officeDocument/2006/relationships/image" Target="../media/image290.png"/><Relationship Id="rId106" Type="http://schemas.openxmlformats.org/officeDocument/2006/relationships/customXml" Target="../ink/ink50.xml"/><Relationship Id="rId313" Type="http://schemas.openxmlformats.org/officeDocument/2006/relationships/image" Target="../media/image191.png"/><Relationship Id="rId495" Type="http://schemas.openxmlformats.org/officeDocument/2006/relationships/image" Target="../media/image283.png"/><Relationship Id="rId10" Type="http://schemas.openxmlformats.org/officeDocument/2006/relationships/customXml" Target="../ink/ink2.xml"/><Relationship Id="rId52" Type="http://schemas.openxmlformats.org/officeDocument/2006/relationships/customXml" Target="../ink/ink23.xml"/><Relationship Id="rId94" Type="http://schemas.openxmlformats.org/officeDocument/2006/relationships/customXml" Target="../ink/ink44.xml"/><Relationship Id="rId148" Type="http://schemas.openxmlformats.org/officeDocument/2006/relationships/customXml" Target="../ink/ink71.xml"/><Relationship Id="rId355" Type="http://schemas.openxmlformats.org/officeDocument/2006/relationships/image" Target="../media/image213.png"/><Relationship Id="rId397" Type="http://schemas.openxmlformats.org/officeDocument/2006/relationships/image" Target="../media/image234.png"/><Relationship Id="rId520" Type="http://schemas.openxmlformats.org/officeDocument/2006/relationships/customXml" Target="../ink/ink257.xml"/><Relationship Id="rId215" Type="http://schemas.openxmlformats.org/officeDocument/2006/relationships/image" Target="../media/image138.png"/><Relationship Id="rId257" Type="http://schemas.openxmlformats.org/officeDocument/2006/relationships/image" Target="../media/image162.png"/><Relationship Id="rId422" Type="http://schemas.openxmlformats.org/officeDocument/2006/relationships/customXml" Target="../ink/ink208.xml"/><Relationship Id="rId464" Type="http://schemas.openxmlformats.org/officeDocument/2006/relationships/customXml" Target="../ink/ink229.xml"/><Relationship Id="rId299" Type="http://schemas.openxmlformats.org/officeDocument/2006/relationships/image" Target="../media/image183.png"/><Relationship Id="rId63" Type="http://schemas.openxmlformats.org/officeDocument/2006/relationships/image" Target="../media/image62.png"/><Relationship Id="rId159" Type="http://schemas.openxmlformats.org/officeDocument/2006/relationships/image" Target="../media/image110.png"/><Relationship Id="rId366" Type="http://schemas.openxmlformats.org/officeDocument/2006/relationships/customXml" Target="../ink/ink180.xml"/><Relationship Id="rId226" Type="http://schemas.openxmlformats.org/officeDocument/2006/relationships/customXml" Target="../ink/ink110.xml"/><Relationship Id="rId433" Type="http://schemas.openxmlformats.org/officeDocument/2006/relationships/image" Target="../media/image252.png"/><Relationship Id="rId74" Type="http://schemas.openxmlformats.org/officeDocument/2006/relationships/customXml" Target="../ink/ink34.xml"/><Relationship Id="rId377" Type="http://schemas.openxmlformats.org/officeDocument/2006/relationships/image" Target="../media/image224.png"/><Relationship Id="rId500" Type="http://schemas.openxmlformats.org/officeDocument/2006/relationships/customXml" Target="../ink/ink247.xml"/><Relationship Id="rId5" Type="http://schemas.openxmlformats.org/officeDocument/2006/relationships/image" Target="../media/image31.png"/><Relationship Id="rId237" Type="http://schemas.openxmlformats.org/officeDocument/2006/relationships/image" Target="../media/image150.png"/><Relationship Id="rId444" Type="http://schemas.openxmlformats.org/officeDocument/2006/relationships/customXml" Target="../ink/ink219.xml"/><Relationship Id="rId290" Type="http://schemas.openxmlformats.org/officeDocument/2006/relationships/customXml" Target="../ink/ink142.xml"/><Relationship Id="rId304" Type="http://schemas.openxmlformats.org/officeDocument/2006/relationships/customXml" Target="../ink/ink149.xml"/><Relationship Id="rId388" Type="http://schemas.openxmlformats.org/officeDocument/2006/relationships/customXml" Target="../ink/ink191.xml"/><Relationship Id="rId511" Type="http://schemas.openxmlformats.org/officeDocument/2006/relationships/image" Target="../media/image291.png"/><Relationship Id="rId85" Type="http://schemas.openxmlformats.org/officeDocument/2006/relationships/image" Target="../media/image73.png"/><Relationship Id="rId150" Type="http://schemas.openxmlformats.org/officeDocument/2006/relationships/customXml" Target="../ink/ink72.xml"/><Relationship Id="rId248" Type="http://schemas.openxmlformats.org/officeDocument/2006/relationships/customXml" Target="../ink/ink121.xml"/><Relationship Id="rId455" Type="http://schemas.openxmlformats.org/officeDocument/2006/relationships/image" Target="../media/image263.png"/><Relationship Id="rId12" Type="http://schemas.openxmlformats.org/officeDocument/2006/relationships/customXml" Target="../ink/ink3.xml"/><Relationship Id="rId108" Type="http://schemas.openxmlformats.org/officeDocument/2006/relationships/customXml" Target="../ink/ink51.xml"/><Relationship Id="rId315" Type="http://schemas.openxmlformats.org/officeDocument/2006/relationships/image" Target="../media/image192.png"/><Relationship Id="rId522" Type="http://schemas.openxmlformats.org/officeDocument/2006/relationships/customXml" Target="../ink/ink258.xml"/></Relationships>
</file>

<file path=ppt/slides/_rels/slide1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B878A5-6D52-B97A-9578-CDDE98CBD124}"/>
              </a:ext>
            </a:extLst>
          </p:cNvPr>
          <p:cNvPicPr>
            <a:picLocks noChangeAspect="1"/>
          </p:cNvPicPr>
          <p:nvPr/>
        </p:nvPicPr>
        <p:blipFill>
          <a:blip r:embed="rId3"/>
          <a:stretch>
            <a:fillRect/>
          </a:stretch>
        </p:blipFill>
        <p:spPr>
          <a:xfrm>
            <a:off x="0" y="0"/>
            <a:ext cx="9150504" cy="6858000"/>
          </a:xfrm>
          <a:prstGeom prst="rect">
            <a:avLst/>
          </a:prstGeom>
        </p:spPr>
      </p:pic>
      <p:sp>
        <p:nvSpPr>
          <p:cNvPr id="6" name="矩形 5">
            <a:extLst>
              <a:ext uri="{FF2B5EF4-FFF2-40B4-BE49-F238E27FC236}">
                <a16:creationId xmlns:a16="http://schemas.microsoft.com/office/drawing/2014/main" id="{192DF694-8CC2-315D-FE07-CB4B91B00BB0}"/>
              </a:ext>
            </a:extLst>
          </p:cNvPr>
          <p:cNvSpPr/>
          <p:nvPr/>
        </p:nvSpPr>
        <p:spPr>
          <a:xfrm>
            <a:off x="0" y="1298028"/>
            <a:ext cx="9144000" cy="55599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D1858398-5855-6DAB-33A3-F7C880E2E60F}"/>
              </a:ext>
            </a:extLst>
          </p:cNvPr>
          <p:cNvSpPr>
            <a:spLocks noGrp="1"/>
          </p:cNvSpPr>
          <p:nvPr>
            <p:ph type="ctrTitle"/>
          </p:nvPr>
        </p:nvSpPr>
        <p:spPr>
          <a:xfrm>
            <a:off x="1524000" y="1918631"/>
            <a:ext cx="9144000" cy="2387600"/>
          </a:xfrm>
        </p:spPr>
        <p:txBody>
          <a:bodyPr>
            <a:normAutofit fontScale="90000"/>
          </a:bodyPr>
          <a:lstStyle/>
          <a:p>
            <a:r>
              <a:rPr lang="en-US" altLang="zh-CN" sz="3600" b="1" dirty="0">
                <a:solidFill>
                  <a:srgbClr val="9E140E"/>
                </a:solidFill>
              </a:rPr>
              <a:t>Topology-Preserving Deep Learning for Structural Integrity in Optical Semiconductor Characterization at Deeply Subwavelength Resolution</a:t>
            </a:r>
            <a:br>
              <a:rPr lang="en-US" altLang="zh-CN" sz="2000" b="1" dirty="0">
                <a:solidFill>
                  <a:srgbClr val="053475"/>
                </a:solidFill>
              </a:rPr>
            </a:br>
            <a:endParaRPr lang="zh-CN" altLang="en-US" sz="5400" b="1" dirty="0">
              <a:solidFill>
                <a:srgbClr val="9E140E"/>
              </a:solidFill>
            </a:endParaRPr>
          </a:p>
        </p:txBody>
      </p:sp>
      <p:sp>
        <p:nvSpPr>
          <p:cNvPr id="3" name="副标题 2">
            <a:extLst>
              <a:ext uri="{FF2B5EF4-FFF2-40B4-BE49-F238E27FC236}">
                <a16:creationId xmlns:a16="http://schemas.microsoft.com/office/drawing/2014/main" id="{8CC75A40-A7B9-77D6-F496-C2AFBE544380}"/>
              </a:ext>
            </a:extLst>
          </p:cNvPr>
          <p:cNvSpPr>
            <a:spLocks noGrp="1"/>
          </p:cNvSpPr>
          <p:nvPr>
            <p:ph type="subTitle" idx="1"/>
          </p:nvPr>
        </p:nvSpPr>
        <p:spPr>
          <a:xfrm>
            <a:off x="1524000" y="4306231"/>
            <a:ext cx="9144000" cy="1655762"/>
          </a:xfrm>
        </p:spPr>
        <p:txBody>
          <a:bodyPr>
            <a:normAutofit lnSpcReduction="10000"/>
          </a:bodyPr>
          <a:lstStyle/>
          <a:p>
            <a:r>
              <a:rPr lang="en-US" altLang="zh-CN" dirty="0">
                <a:solidFill>
                  <a:srgbClr val="053475"/>
                </a:solidFill>
              </a:rPr>
              <a:t>Student: Yuhan Peng (U2140157H)</a:t>
            </a:r>
          </a:p>
          <a:p>
            <a:r>
              <a:rPr lang="en-US" altLang="zh-CN" dirty="0">
                <a:solidFill>
                  <a:srgbClr val="053475"/>
                </a:solidFill>
              </a:rPr>
              <a:t>Supervisor: Associate Professor Xia Kelin</a:t>
            </a:r>
          </a:p>
          <a:p>
            <a:r>
              <a:rPr lang="en-US" altLang="zh-CN" dirty="0">
                <a:solidFill>
                  <a:srgbClr val="053475"/>
                </a:solidFill>
              </a:rPr>
              <a:t>Project ID: MATH/24/051</a:t>
            </a:r>
          </a:p>
          <a:p>
            <a:r>
              <a:rPr lang="en-US" altLang="zh-CN" dirty="0">
                <a:solidFill>
                  <a:srgbClr val="053475"/>
                </a:solidFill>
              </a:rPr>
              <a:t>Date: 21/04/2025</a:t>
            </a:r>
            <a:endParaRPr lang="zh-CN" altLang="en-US" dirty="0">
              <a:solidFill>
                <a:srgbClr val="053475"/>
              </a:solidFill>
            </a:endParaRPr>
          </a:p>
        </p:txBody>
      </p:sp>
      <p:sp>
        <p:nvSpPr>
          <p:cNvPr id="7" name="Rectangle 1">
            <a:extLst>
              <a:ext uri="{FF2B5EF4-FFF2-40B4-BE49-F238E27FC236}">
                <a16:creationId xmlns:a16="http://schemas.microsoft.com/office/drawing/2014/main" id="{E24D4B4A-B7E9-3C20-F9A2-E02BDD4A4351}"/>
              </a:ext>
            </a:extLst>
          </p:cNvPr>
          <p:cNvSpPr>
            <a:spLocks noChangeArrowheads="1"/>
          </p:cNvSpPr>
          <p:nvPr/>
        </p:nvSpPr>
        <p:spPr bwMode="auto">
          <a:xfrm>
            <a:off x="838200" y="3698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734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38453-566D-FF30-FA62-76B3B5FFD75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ADCFF0E-A3C4-AB6A-EC8F-2041201B83CA}"/>
              </a:ext>
            </a:extLst>
          </p:cNvPr>
          <p:cNvSpPr>
            <a:spLocks noGrp="1"/>
          </p:cNvSpPr>
          <p:nvPr>
            <p:ph type="title"/>
          </p:nvPr>
        </p:nvSpPr>
        <p:spPr/>
        <p:txBody>
          <a:bodyPr/>
          <a:lstStyle/>
          <a:p>
            <a:r>
              <a:rPr lang="en-US" altLang="zh-CN" b="1" dirty="0">
                <a:solidFill>
                  <a:srgbClr val="9E140E"/>
                </a:solidFill>
              </a:rPr>
              <a:t>Multi-stage Multi-directional filtration</a:t>
            </a:r>
            <a:endParaRPr lang="zh-CN" altLang="en-US" b="1" dirty="0">
              <a:solidFill>
                <a:srgbClr val="9E140E"/>
              </a:solidFill>
            </a:endParaRPr>
          </a:p>
        </p:txBody>
      </p:sp>
      <p:sp>
        <p:nvSpPr>
          <p:cNvPr id="9" name="矩形 8">
            <a:extLst>
              <a:ext uri="{FF2B5EF4-FFF2-40B4-BE49-F238E27FC236}">
                <a16:creationId xmlns:a16="http://schemas.microsoft.com/office/drawing/2014/main" id="{1174AF37-9FFA-AE5D-D57E-F3AB1A00FC32}"/>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DBBAB3F8-24E9-2C4E-6755-EF40D5C618BB}"/>
              </a:ext>
            </a:extLst>
          </p:cNvPr>
          <p:cNvSpPr/>
          <p:nvPr/>
        </p:nvSpPr>
        <p:spPr>
          <a:xfrm>
            <a:off x="4086808" y="-2"/>
            <a:ext cx="4086808"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8630AEC3-0C87-54D0-52B2-1605D035D1C0}"/>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5E602444-1CBD-565A-602D-74C5AA548A72}"/>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4575850-8797-AB91-5ACA-F5C6BD17D199}"/>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4E5EF944-50B4-3D13-8C25-623BCF47A78D}"/>
                  </a:ext>
                </a:extLst>
              </p:cNvPr>
              <p:cNvSpPr txBox="1">
                <a:spLocks/>
              </p:cNvSpPr>
              <p:nvPr/>
            </p:nvSpPr>
            <p:spPr>
              <a:xfrm>
                <a:off x="838200" y="1825624"/>
                <a:ext cx="10884108" cy="4105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Height filtration over a grayscale image </a:t>
                </a:r>
                <a14:m>
                  <m:oMath xmlns:m="http://schemas.openxmlformats.org/officeDocument/2006/math">
                    <m:r>
                      <a:rPr lang="en-US" altLang="zh-CN" sz="2400" b="0" i="1" smtClean="0">
                        <a:latin typeface="Cambria Math" panose="02040503050406030204" pitchFamily="18" charset="0"/>
                      </a:rPr>
                      <m:t>𝐼</m:t>
                    </m:r>
                  </m:oMath>
                </a14:m>
                <a:r>
                  <a:rPr lang="en-US" altLang="zh-CN" sz="2400" dirty="0"/>
                  <a:t>:</a:t>
                </a:r>
              </a:p>
              <a:p>
                <a:pPr marL="0" indent="0">
                  <a:buNone/>
                </a:pPr>
                <a:endParaRPr lang="en-US" altLang="zh-CN" sz="2400" dirty="0"/>
              </a:p>
              <a:p>
                <a:pPr lvl="1"/>
                <a:r>
                  <a:rPr lang="en-US" altLang="zh-CN" sz="2000" dirty="0"/>
                  <a:t>Given 2 unit direction vectors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2</m:t>
                        </m:r>
                      </m:sup>
                    </m:sSup>
                  </m:oMath>
                </a14:m>
                <a:endParaRPr lang="en-US" altLang="zh-CN" sz="2000" dirty="0"/>
              </a:p>
              <a:p>
                <a:pPr lvl="1"/>
                <a:endParaRPr lang="en-US" altLang="zh-CN" sz="2000" dirty="0"/>
              </a:p>
              <a:p>
                <a:pPr marL="457200" lvl="1" indent="0">
                  <a:buNone/>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ℋ</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𝑝</m:t>
                          </m:r>
                        </m:e>
                      </m:d>
                      <m:r>
                        <a:rPr lang="en-US" altLang="zh-CN" sz="2000" b="0" i="1" smtClean="0">
                          <a:latin typeface="Cambria Math" panose="02040503050406030204" pitchFamily="18" charset="0"/>
                          <a:ea typeface="Cambria Math" panose="02040503050406030204" pitchFamily="18" charset="0"/>
                        </a:rPr>
                        <m:t>= </m:t>
                      </m:r>
                      <m:d>
                        <m:dPr>
                          <m:begChr m:val="{"/>
                          <m:endChr m:val=""/>
                          <m:ctrlPr>
                            <a:rPr lang="en-US" altLang="zh-CN" sz="2000" b="0" i="1" smtClean="0">
                              <a:latin typeface="Cambria Math" panose="02040503050406030204" pitchFamily="18" charset="0"/>
                              <a:ea typeface="Cambria Math" panose="02040503050406030204" pitchFamily="18" charset="0"/>
                            </a:rPr>
                          </m:ctrlPr>
                        </m:dPr>
                        <m:e>
                          <m:eqArr>
                            <m:eqArrPr>
                              <m:ctrlPr>
                                <a:rPr lang="en-US" altLang="zh-CN" sz="2000" b="0" i="1" smtClean="0">
                                  <a:latin typeface="Cambria Math" panose="02040503050406030204" pitchFamily="18" charset="0"/>
                                  <a:ea typeface="Cambria Math" panose="02040503050406030204" pitchFamily="18" charset="0"/>
                                </a:rPr>
                              </m:ctrlPr>
                            </m:eqArrPr>
                            <m:e>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𝑝</m:t>
                                  </m:r>
                                  <m:r>
                                    <a:rPr lang="en-US" altLang="zh-CN" sz="2000" b="0" i="1" smtClean="0">
                                      <a:latin typeface="Cambria Math" panose="02040503050406030204" pitchFamily="18" charset="0"/>
                                      <a:ea typeface="Cambria Math" panose="020405030504060302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𝑣</m:t>
                                          </m:r>
                                        </m:e>
                                        <m:sub>
                                          <m:r>
                                            <a:rPr lang="en-US" altLang="zh-CN" sz="2000" b="0" i="1" smtClean="0">
                                              <a:latin typeface="Cambria Math" panose="02040503050406030204" pitchFamily="18" charset="0"/>
                                              <a:ea typeface="Cambria Math" panose="02040503050406030204" pitchFamily="18" charset="0"/>
                                            </a:rPr>
                                            <m:t>1</m:t>
                                          </m:r>
                                        </m:sub>
                                      </m:sSub>
                                    </m:e>
                                  </m:d>
                                  <m:r>
                                    <a:rPr lang="en-US" altLang="zh-CN" sz="2000" b="0" i="1" smtClean="0">
                                      <a:latin typeface="Cambria Math" panose="02040503050406030204" pitchFamily="18" charset="0"/>
                                      <a:ea typeface="Cambria Math" panose="02040503050406030204" pitchFamily="18" charset="0"/>
                                    </a:rPr>
                                    <m:t>+ </m:t>
                                  </m:r>
                                  <m:sSubSup>
                                    <m:sSubSupPr>
                                      <m:ctrlPr>
                                        <a:rPr lang="en-US" altLang="zh-CN" sz="2000" b="0" i="1" smtClean="0">
                                          <a:latin typeface="Cambria Math" panose="02040503050406030204" pitchFamily="18" charset="0"/>
                                          <a:ea typeface="Cambria Math" panose="02040503050406030204" pitchFamily="18" charset="0"/>
                                        </a:rPr>
                                      </m:ctrlPr>
                                    </m:sSubSupPr>
                                    <m:e>
                                      <m:r>
                                        <a:rPr lang="en-US" altLang="zh-CN" sz="2000" b="0" i="1" smtClean="0">
                                          <a:latin typeface="Cambria Math" panose="02040503050406030204" pitchFamily="18" charset="0"/>
                                          <a:ea typeface="Cambria Math" panose="02040503050406030204" pitchFamily="18" charset="0"/>
                                        </a:rPr>
                                        <m:t>ℋ</m:t>
                                      </m:r>
                                    </m:e>
                                    <m:sub>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𝑣</m:t>
                                          </m:r>
                                        </m:e>
                                        <m:sub>
                                          <m:r>
                                            <a:rPr lang="en-US" altLang="zh-CN" sz="2000" b="0" i="1" smtClean="0">
                                              <a:latin typeface="Cambria Math" panose="02040503050406030204" pitchFamily="18" charset="0"/>
                                              <a:ea typeface="Cambria Math" panose="02040503050406030204" pitchFamily="18" charset="0"/>
                                            </a:rPr>
                                            <m:t>2</m:t>
                                          </m:r>
                                        </m:sub>
                                      </m:sSub>
                                    </m:sub>
                                    <m:sup>
                                      <m:r>
                                        <a:rPr lang="en-US" altLang="zh-CN" sz="2000" b="0" i="1" smtClean="0">
                                          <a:latin typeface="Cambria Math" panose="02040503050406030204" pitchFamily="18" charset="0"/>
                                          <a:ea typeface="Cambria Math" panose="02040503050406030204" pitchFamily="18" charset="0"/>
                                        </a:rPr>
                                        <m:t>∞</m:t>
                                      </m:r>
                                    </m:sup>
                                  </m:sSub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ℐ</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𝑝</m:t>
                                      </m:r>
                                    </m:e>
                                  </m:d>
                                  <m: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𝑖𝑓</m:t>
                                  </m:r>
                                  <m: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ℬ</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𝑝</m:t>
                                      </m:r>
                                    </m:e>
                                  </m:d>
                                  <m:r>
                                    <a:rPr lang="en-US" altLang="zh-CN" sz="2000" b="0" i="1" smtClean="0">
                                      <a:latin typeface="Cambria Math" panose="02040503050406030204" pitchFamily="18" charset="0"/>
                                      <a:ea typeface="Cambria Math" panose="02040503050406030204" pitchFamily="18" charset="0"/>
                                    </a:rPr>
                                    <m:t>=1 </m:t>
                                  </m:r>
                                </m:e>
                              </m:d>
                            </m:e>
                            <m:e>
                              <m:d>
                                <m:dPr>
                                  <m:begChr m:val="⟨"/>
                                  <m:endChr m:val=""/>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𝑝</m:t>
                                  </m:r>
                                  <m:r>
                                    <a:rPr lang="en-US" altLang="zh-CN" sz="2000" i="1">
                                      <a:latin typeface="Cambria Math" panose="02040503050406030204" pitchFamily="18" charset="0"/>
                                      <a:ea typeface="Cambria Math" panose="02040503050406030204" pitchFamily="18" charset="0"/>
                                    </a:rPr>
                                    <m:t>,</m:t>
                                  </m:r>
                                  <m:d>
                                    <m:dPr>
                                      <m:begChr m:val=""/>
                                      <m:endChr m:val="⟩"/>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b="0" i="1" smtClean="0">
                                              <a:latin typeface="Cambria Math" panose="02040503050406030204" pitchFamily="18" charset="0"/>
                                              <a:ea typeface="Cambria Math" panose="02040503050406030204" pitchFamily="18" charset="0"/>
                                            </a:rPr>
                                            <m:t>2</m:t>
                                          </m:r>
                                        </m:sub>
                                      </m:sSub>
                                    </m:e>
                                  </m:d>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ℐ</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𝑝</m:t>
                                      </m:r>
                                    </m:e>
                                  </m:d>
                                  <m:r>
                                    <a:rPr lang="en-US" altLang="zh-CN" sz="2000" b="0" i="1" smtClean="0">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𝑖𝑓</m:t>
                                  </m:r>
                                  <m:r>
                                    <a:rPr lang="en-US" altLang="zh-CN" sz="2000" i="1">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ℬ</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𝑝</m:t>
                                      </m:r>
                                    </m:e>
                                  </m:d>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0</m:t>
                                  </m:r>
                                  <m:r>
                                    <a:rPr lang="en-US" altLang="zh-CN" sz="2000" i="1">
                                      <a:latin typeface="Cambria Math" panose="02040503050406030204" pitchFamily="18" charset="0"/>
                                      <a:ea typeface="Cambria Math" panose="02040503050406030204" pitchFamily="18" charset="0"/>
                                    </a:rPr>
                                    <m:t> </m:t>
                                  </m:r>
                                </m:e>
                              </m:d>
                            </m:e>
                          </m:eqArr>
                        </m:e>
                      </m:d>
                    </m:oMath>
                  </m:oMathPara>
                </a14:m>
                <a:endParaRPr lang="en-US" altLang="zh-CN" sz="2000" dirty="0"/>
              </a:p>
              <a:p>
                <a:pPr marL="457200" lvl="1" indent="0">
                  <a:buNone/>
                </a:pPr>
                <a:endParaRPr lang="en-US" altLang="zh-CN" sz="2000" dirty="0"/>
              </a:p>
              <a:p>
                <a:pPr lvl="1"/>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ℐ</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𝑝</m:t>
                        </m:r>
                      </m:e>
                    </m:d>
                  </m:oMath>
                </a14:m>
                <a:r>
                  <a:rPr lang="en-US" altLang="zh-CN" sz="2000" dirty="0"/>
                  <a:t>: intensity at pixel </a:t>
                </a:r>
                <a14:m>
                  <m:oMath xmlns:m="http://schemas.openxmlformats.org/officeDocument/2006/math">
                    <m:r>
                      <a:rPr lang="en-US" altLang="zh-CN" sz="2000" b="0" i="1" smtClean="0">
                        <a:latin typeface="Cambria Math" panose="02040503050406030204" pitchFamily="18" charset="0"/>
                      </a:rPr>
                      <m:t>𝑝</m:t>
                    </m:r>
                  </m:oMath>
                </a14:m>
                <a:r>
                  <a:rPr lang="en-US" altLang="zh-CN" sz="2000" b="0" i="1" dirty="0">
                    <a:latin typeface="Cambria Math" panose="02040503050406030204" pitchFamily="18" charset="0"/>
                  </a:rPr>
                  <a:t> </a:t>
                </a:r>
                <a:r>
                  <a:rPr lang="en-US" altLang="zh-CN" sz="2000" dirty="0"/>
                  <a:t>of original grayscale image</a:t>
                </a:r>
              </a:p>
              <a:p>
                <a:pPr lvl="1"/>
                <a14:m>
                  <m:oMath xmlns:m="http://schemas.openxmlformats.org/officeDocument/2006/math">
                    <m:r>
                      <a:rPr lang="en-US" altLang="zh-CN" sz="2000" i="1">
                        <a:latin typeface="Cambria Math" panose="02040503050406030204" pitchFamily="18" charset="0"/>
                        <a:ea typeface="Cambria Math" panose="02040503050406030204" pitchFamily="18" charset="0"/>
                      </a:rPr>
                      <m:t>ℬ</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𝑝</m:t>
                        </m:r>
                      </m:e>
                    </m:d>
                  </m:oMath>
                </a14:m>
                <a:r>
                  <a:rPr lang="en-US" altLang="zh-CN" sz="2000" dirty="0"/>
                  <a:t>: binary mask value at pixel </a:t>
                </a:r>
                <a14:m>
                  <m:oMath xmlns:m="http://schemas.openxmlformats.org/officeDocument/2006/math">
                    <m:r>
                      <a:rPr lang="en-US" altLang="zh-CN" sz="2000" i="1">
                        <a:latin typeface="Cambria Math" panose="02040503050406030204" pitchFamily="18" charset="0"/>
                      </a:rPr>
                      <m:t>𝑝</m:t>
                    </m:r>
                  </m:oMath>
                </a14:m>
                <a:endParaRPr lang="en-US" altLang="zh-CN" sz="2000" dirty="0"/>
              </a:p>
              <a:p>
                <a:pPr lvl="1"/>
                <a14:m>
                  <m:oMath xmlns:m="http://schemas.openxmlformats.org/officeDocument/2006/math">
                    <m:sSubSup>
                      <m:sSubSupPr>
                        <m:ctrlPr>
                          <a:rPr lang="en-US" altLang="zh-CN" sz="2000" b="0" i="1" smtClean="0">
                            <a:latin typeface="Cambria Math" panose="02040503050406030204" pitchFamily="18" charset="0"/>
                            <a:ea typeface="Cambria Math" panose="02040503050406030204" pitchFamily="18" charset="0"/>
                          </a:rPr>
                        </m:ctrlPr>
                      </m:sSubSupPr>
                      <m:e>
                        <m:r>
                          <a:rPr lang="en-US" altLang="zh-CN" sz="2000" b="0" i="1" smtClean="0">
                            <a:latin typeface="Cambria Math" panose="02040503050406030204" pitchFamily="18" charset="0"/>
                            <a:ea typeface="Cambria Math" panose="02040503050406030204" pitchFamily="18" charset="0"/>
                          </a:rPr>
                          <m:t>ℋ</m:t>
                        </m:r>
                      </m:e>
                      <m:sub>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𝑣</m:t>
                            </m:r>
                          </m:e>
                          <m:sub>
                            <m:r>
                              <a:rPr lang="en-US" altLang="zh-CN" sz="2000" b="0" i="1" smtClean="0">
                                <a:latin typeface="Cambria Math" panose="02040503050406030204" pitchFamily="18" charset="0"/>
                                <a:ea typeface="Cambria Math" panose="02040503050406030204" pitchFamily="18" charset="0"/>
                              </a:rPr>
                              <m:t>2</m:t>
                            </m:r>
                          </m:sub>
                        </m:sSub>
                      </m:sub>
                      <m:sup>
                        <m:r>
                          <a:rPr lang="en-US" altLang="zh-CN" sz="2000" b="0" i="1" smtClean="0">
                            <a:latin typeface="Cambria Math" panose="02040503050406030204" pitchFamily="18" charset="0"/>
                            <a:ea typeface="Cambria Math" panose="02040503050406030204" pitchFamily="18" charset="0"/>
                          </a:rPr>
                          <m:t>∞</m:t>
                        </m:r>
                      </m:sup>
                    </m:sSubSup>
                  </m:oMath>
                </a14:m>
                <a:r>
                  <a:rPr lang="en-US" altLang="zh-CN" sz="2000" dirty="0"/>
                  <a:t>: the maximum projected distance in the direction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i="1">
                            <a:latin typeface="Cambria Math" panose="02040503050406030204" pitchFamily="18" charset="0"/>
                            <a:ea typeface="Cambria Math" panose="02040503050406030204" pitchFamily="18" charset="0"/>
                          </a:rPr>
                          <m:t>2</m:t>
                        </m:r>
                      </m:sub>
                    </m:sSub>
                  </m:oMath>
                </a14:m>
                <a:r>
                  <a:rPr lang="en-US" altLang="zh-CN" sz="2000" dirty="0"/>
                  <a:t> </a:t>
                </a:r>
              </a:p>
              <a:p>
                <a:pPr lvl="1"/>
                <a14:m>
                  <m:oMath xmlns:m="http://schemas.openxmlformats.org/officeDocument/2006/math">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𝑝</m:t>
                        </m:r>
                      </m:e>
                    </m:d>
                    <m:r>
                      <a:rPr lang="en-US" altLang="zh-CN" sz="2000" b="0" i="1" smtClean="0">
                        <a:latin typeface="Cambria Math" panose="02040503050406030204" pitchFamily="18" charset="0"/>
                        <a:ea typeface="Cambria Math" panose="020405030504060302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𝑣</m:t>
                            </m:r>
                          </m:e>
                          <m:sub>
                            <m:r>
                              <a:rPr lang="en-US" altLang="zh-CN" sz="2000" b="0" i="1" smtClean="0">
                                <a:latin typeface="Cambria Math" panose="02040503050406030204" pitchFamily="18" charset="0"/>
                                <a:ea typeface="Cambria Math" panose="02040503050406030204" pitchFamily="18" charset="0"/>
                              </a:rPr>
                              <m:t>𝑖</m:t>
                            </m:r>
                          </m:sub>
                        </m:sSub>
                      </m:e>
                    </m:d>
                  </m:oMath>
                </a14:m>
                <a:r>
                  <a:rPr lang="en-US" altLang="zh-CN" sz="2000" dirty="0"/>
                  <a:t>: the dot product between pixel </a:t>
                </a:r>
                <a14:m>
                  <m:oMath xmlns:m="http://schemas.openxmlformats.org/officeDocument/2006/math">
                    <m:r>
                      <a:rPr lang="en-US" altLang="zh-CN" sz="2000" i="1">
                        <a:latin typeface="Cambria Math" panose="02040503050406030204" pitchFamily="18" charset="0"/>
                      </a:rPr>
                      <m:t>𝑝</m:t>
                    </m:r>
                  </m:oMath>
                </a14:m>
                <a:r>
                  <a:rPr lang="en-US" altLang="zh-CN" sz="2000" dirty="0"/>
                  <a:t>’s 2D position with vector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i="1">
                            <a:latin typeface="Cambria Math" panose="02040503050406030204" pitchFamily="18" charset="0"/>
                            <a:ea typeface="Cambria Math" panose="02040503050406030204" pitchFamily="18" charset="0"/>
                          </a:rPr>
                          <m:t>𝑖</m:t>
                        </m:r>
                      </m:sub>
                    </m:sSub>
                  </m:oMath>
                </a14:m>
                <a:endParaRPr lang="en-US" altLang="zh-CN" sz="2000" dirty="0"/>
              </a:p>
              <a:p>
                <a:pPr lvl="1"/>
                <a:endParaRPr lang="en-US" altLang="zh-CN" dirty="0"/>
              </a:p>
            </p:txBody>
          </p:sp>
        </mc:Choice>
        <mc:Fallback xmlns="">
          <p:sp>
            <p:nvSpPr>
              <p:cNvPr id="18" name="内容占位符 2">
                <a:extLst>
                  <a:ext uri="{FF2B5EF4-FFF2-40B4-BE49-F238E27FC236}">
                    <a16:creationId xmlns:a16="http://schemas.microsoft.com/office/drawing/2014/main" id="{4E5EF944-50B4-3D13-8C25-623BCF47A78D}"/>
                  </a:ext>
                </a:extLst>
              </p:cNvPr>
              <p:cNvSpPr txBox="1">
                <a:spLocks noRot="1" noChangeAspect="1" noMove="1" noResize="1" noEditPoints="1" noAdjustHandles="1" noChangeArrowheads="1" noChangeShapeType="1" noTextEdit="1"/>
              </p:cNvSpPr>
              <p:nvPr/>
            </p:nvSpPr>
            <p:spPr>
              <a:xfrm>
                <a:off x="838200" y="1825624"/>
                <a:ext cx="10884108" cy="4105393"/>
              </a:xfrm>
              <a:prstGeom prst="rect">
                <a:avLst/>
              </a:prstGeom>
              <a:blipFill>
                <a:blip r:embed="rId5"/>
                <a:stretch>
                  <a:fillRect l="-784" t="-1929" b="-14837"/>
                </a:stretch>
              </a:blipFill>
            </p:spPr>
            <p:txBody>
              <a:bodyPr/>
              <a:lstStyle/>
              <a:p>
                <a:r>
                  <a:rPr lang="zh-CN" altLang="en-US">
                    <a:noFill/>
                  </a:rPr>
                  <a:t> </a:t>
                </a:r>
              </a:p>
            </p:txBody>
          </p:sp>
        </mc:Fallback>
      </mc:AlternateContent>
      <p:sp>
        <p:nvSpPr>
          <p:cNvPr id="10" name="内容占位符 2">
            <a:extLst>
              <a:ext uri="{FF2B5EF4-FFF2-40B4-BE49-F238E27FC236}">
                <a16:creationId xmlns:a16="http://schemas.microsoft.com/office/drawing/2014/main" id="{D80EFBC1-A2FA-FF01-7E69-C628E5BAD12B}"/>
              </a:ext>
            </a:extLst>
          </p:cNvPr>
          <p:cNvSpPr txBox="1">
            <a:spLocks/>
          </p:cNvSpPr>
          <p:nvPr/>
        </p:nvSpPr>
        <p:spPr>
          <a:xfrm>
            <a:off x="761184" y="2713127"/>
            <a:ext cx="4694736" cy="3984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3" name="文本框 2">
            <a:extLst>
              <a:ext uri="{FF2B5EF4-FFF2-40B4-BE49-F238E27FC236}">
                <a16:creationId xmlns:a16="http://schemas.microsoft.com/office/drawing/2014/main" id="{B7F048CB-3480-B139-FF74-B5F9811EAB23}"/>
              </a:ext>
            </a:extLst>
          </p:cNvPr>
          <p:cNvSpPr txBox="1"/>
          <p:nvPr/>
        </p:nvSpPr>
        <p:spPr>
          <a:xfrm>
            <a:off x="11906250" y="6488668"/>
            <a:ext cx="285750" cy="369332"/>
          </a:xfrm>
          <a:prstGeom prst="rect">
            <a:avLst/>
          </a:prstGeom>
          <a:noFill/>
        </p:spPr>
        <p:txBody>
          <a:bodyPr wrap="square" rtlCol="0">
            <a:spAutoFit/>
          </a:bodyPr>
          <a:lstStyle/>
          <a:p>
            <a:r>
              <a:rPr lang="en-US" altLang="zh-CN" dirty="0">
                <a:solidFill>
                  <a:srgbClr val="9E140E"/>
                </a:solidFill>
              </a:rPr>
              <a:t>8</a:t>
            </a:r>
            <a:endParaRPr lang="zh-CN" altLang="en-US" dirty="0">
              <a:solidFill>
                <a:srgbClr val="9E140E"/>
              </a:solidFill>
            </a:endParaRPr>
          </a:p>
        </p:txBody>
      </p:sp>
    </p:spTree>
    <p:extLst>
      <p:ext uri="{BB962C8B-B14F-4D97-AF65-F5344CB8AC3E}">
        <p14:creationId xmlns:p14="http://schemas.microsoft.com/office/powerpoint/2010/main" val="2656816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365C-3380-29F2-9596-927C782A0C5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66FB54B-F582-50C4-7C6B-92A40C77FEAB}"/>
              </a:ext>
            </a:extLst>
          </p:cNvPr>
          <p:cNvPicPr>
            <a:picLocks noChangeAspect="1"/>
          </p:cNvPicPr>
          <p:nvPr/>
        </p:nvPicPr>
        <p:blipFill>
          <a:blip r:embed="rId3"/>
          <a:stretch>
            <a:fillRect/>
          </a:stretch>
        </p:blipFill>
        <p:spPr>
          <a:xfrm>
            <a:off x="1053441" y="2523620"/>
            <a:ext cx="9973788" cy="4174360"/>
          </a:xfrm>
          <a:prstGeom prst="rect">
            <a:avLst/>
          </a:prstGeom>
        </p:spPr>
      </p:pic>
      <p:sp>
        <p:nvSpPr>
          <p:cNvPr id="2" name="标题 1">
            <a:extLst>
              <a:ext uri="{FF2B5EF4-FFF2-40B4-BE49-F238E27FC236}">
                <a16:creationId xmlns:a16="http://schemas.microsoft.com/office/drawing/2014/main" id="{4CA5E5DD-EE0E-86C0-F281-AFD15FFB0791}"/>
              </a:ext>
            </a:extLst>
          </p:cNvPr>
          <p:cNvSpPr>
            <a:spLocks noGrp="1"/>
          </p:cNvSpPr>
          <p:nvPr>
            <p:ph type="title"/>
          </p:nvPr>
        </p:nvSpPr>
        <p:spPr/>
        <p:txBody>
          <a:bodyPr/>
          <a:lstStyle/>
          <a:p>
            <a:r>
              <a:rPr lang="en-US" altLang="zh-CN" b="1" dirty="0">
                <a:solidFill>
                  <a:srgbClr val="9E140E"/>
                </a:solidFill>
              </a:rPr>
              <a:t>Multi-stage Multi-directional filtration</a:t>
            </a:r>
            <a:endParaRPr lang="zh-CN" altLang="en-US" b="1" dirty="0">
              <a:solidFill>
                <a:srgbClr val="9E140E"/>
              </a:solidFill>
            </a:endParaRPr>
          </a:p>
        </p:txBody>
      </p:sp>
      <p:sp>
        <p:nvSpPr>
          <p:cNvPr id="9" name="矩形 8">
            <a:extLst>
              <a:ext uri="{FF2B5EF4-FFF2-40B4-BE49-F238E27FC236}">
                <a16:creationId xmlns:a16="http://schemas.microsoft.com/office/drawing/2014/main" id="{2EC7AE8B-8DC2-0092-4414-245B0A708E74}"/>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CBB72EB0-26FE-E5C6-120A-3227F25BD5B3}"/>
              </a:ext>
            </a:extLst>
          </p:cNvPr>
          <p:cNvSpPr/>
          <p:nvPr/>
        </p:nvSpPr>
        <p:spPr>
          <a:xfrm>
            <a:off x="4086808" y="-2"/>
            <a:ext cx="4086808"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8FD8BB27-B841-BCDF-AFA4-7781CA8884F5}"/>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F7414F08-7CD6-D069-03F0-81251C63FB25}"/>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88B655E1-F4F9-594A-BF83-68FCA0A6D159}"/>
                  </a:ext>
                </a:extLst>
              </p:cNvPr>
              <p:cNvSpPr txBox="1">
                <a:spLocks/>
              </p:cNvSpPr>
              <p:nvPr/>
            </p:nvSpPr>
            <p:spPr>
              <a:xfrm>
                <a:off x="825016" y="1203119"/>
                <a:ext cx="9608820" cy="4105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p>
              <a:p>
                <a:r>
                  <a:rPr lang="en-US" altLang="zh-CN" sz="2400" dirty="0"/>
                  <a:t>Height-RT filtration &amp; Height-LB filtration</a:t>
                </a:r>
              </a:p>
              <a:p>
                <a:pPr lvl="1"/>
                <a14:m>
                  <m:oMath xmlns:m="http://schemas.openxmlformats.org/officeDocument/2006/math">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f>
                          <m:fPr>
                            <m:type m:val="noBa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0</m:t>
                            </m:r>
                          </m:num>
                          <m:den>
                            <m:r>
                              <a:rPr lang="en-US" altLang="zh-CN" sz="2000" b="0" i="1" smtClean="0">
                                <a:latin typeface="Cambria Math" panose="02040503050406030204" pitchFamily="18" charset="0"/>
                              </a:rPr>
                              <m:t>−1</m:t>
                            </m:r>
                          </m:den>
                        </m:f>
                      </m:e>
                    </m:d>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0</m:t>
                            </m:r>
                          </m:den>
                        </m:f>
                      </m:e>
                    </m:d>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0</m:t>
                            </m:r>
                          </m:num>
                          <m:den>
                            <m:r>
                              <a:rPr lang="en-US" altLang="zh-CN" sz="2000" b="0" i="1" smtClean="0">
                                <a:latin typeface="Cambria Math" panose="02040503050406030204" pitchFamily="18" charset="0"/>
                              </a:rPr>
                              <m:t>1</m:t>
                            </m:r>
                          </m:den>
                        </m:f>
                      </m:e>
                    </m:d>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0</m:t>
                            </m:r>
                          </m:den>
                        </m:f>
                      </m:e>
                    </m:d>
                    <m:r>
                      <a:rPr lang="en-US" altLang="zh-CN" sz="2000" b="0" i="1" smtClean="0">
                        <a:latin typeface="Cambria Math" panose="02040503050406030204" pitchFamily="18" charset="0"/>
                      </a:rPr>
                      <m:t>}}</m:t>
                    </m:r>
                  </m:oMath>
                </a14:m>
                <a:endParaRPr lang="en-US" altLang="zh-CN" sz="2000" dirty="0"/>
              </a:p>
            </p:txBody>
          </p:sp>
        </mc:Choice>
        <mc:Fallback xmlns="">
          <p:sp>
            <p:nvSpPr>
              <p:cNvPr id="18" name="内容占位符 2">
                <a:extLst>
                  <a:ext uri="{FF2B5EF4-FFF2-40B4-BE49-F238E27FC236}">
                    <a16:creationId xmlns:a16="http://schemas.microsoft.com/office/drawing/2014/main" id="{88B655E1-F4F9-594A-BF83-68FCA0A6D159}"/>
                  </a:ext>
                </a:extLst>
              </p:cNvPr>
              <p:cNvSpPr txBox="1">
                <a:spLocks noRot="1" noChangeAspect="1" noMove="1" noResize="1" noEditPoints="1" noAdjustHandles="1" noChangeArrowheads="1" noChangeShapeType="1" noTextEdit="1"/>
              </p:cNvSpPr>
              <p:nvPr/>
            </p:nvSpPr>
            <p:spPr>
              <a:xfrm>
                <a:off x="825016" y="1203119"/>
                <a:ext cx="9608820" cy="4105393"/>
              </a:xfrm>
              <a:prstGeom prst="rect">
                <a:avLst/>
              </a:prstGeom>
              <a:blipFill>
                <a:blip r:embed="rId6"/>
                <a:stretch>
                  <a:fillRect l="-824"/>
                </a:stretch>
              </a:blipFill>
            </p:spPr>
            <p:txBody>
              <a:bodyPr/>
              <a:lstStyle/>
              <a:p>
                <a:r>
                  <a:rPr lang="zh-CN" altLang="en-US">
                    <a:noFill/>
                  </a:rPr>
                  <a:t> </a:t>
                </a:r>
              </a:p>
            </p:txBody>
          </p:sp>
        </mc:Fallback>
      </mc:AlternateContent>
      <p:sp>
        <p:nvSpPr>
          <p:cNvPr id="10" name="内容占位符 2">
            <a:extLst>
              <a:ext uri="{FF2B5EF4-FFF2-40B4-BE49-F238E27FC236}">
                <a16:creationId xmlns:a16="http://schemas.microsoft.com/office/drawing/2014/main" id="{360F60AA-757D-27E5-DA29-4ED806EF992D}"/>
              </a:ext>
            </a:extLst>
          </p:cNvPr>
          <p:cNvSpPr txBox="1">
            <a:spLocks/>
          </p:cNvSpPr>
          <p:nvPr/>
        </p:nvSpPr>
        <p:spPr>
          <a:xfrm>
            <a:off x="761184" y="2713127"/>
            <a:ext cx="4694736" cy="3984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6" name="文本框 5">
            <a:extLst>
              <a:ext uri="{FF2B5EF4-FFF2-40B4-BE49-F238E27FC236}">
                <a16:creationId xmlns:a16="http://schemas.microsoft.com/office/drawing/2014/main" id="{C6540864-86B8-E62E-19B5-5FE82AC51914}"/>
              </a:ext>
            </a:extLst>
          </p:cNvPr>
          <p:cNvSpPr txBox="1"/>
          <p:nvPr/>
        </p:nvSpPr>
        <p:spPr>
          <a:xfrm>
            <a:off x="3950421" y="6492875"/>
            <a:ext cx="4291153" cy="369332"/>
          </a:xfrm>
          <a:prstGeom prst="rect">
            <a:avLst/>
          </a:prstGeom>
          <a:noFill/>
        </p:spPr>
        <p:txBody>
          <a:bodyPr wrap="square">
            <a:spAutoFit/>
          </a:bodyPr>
          <a:lstStyle/>
          <a:p>
            <a:r>
              <a:rPr lang="en-US" altLang="zh-CN" dirty="0"/>
              <a:t>Image Preprocessing: Height-RT Filtration</a:t>
            </a:r>
            <a:endParaRPr lang="zh-CN" altLang="en-US" dirty="0"/>
          </a:p>
        </p:txBody>
      </p:sp>
      <p:grpSp>
        <p:nvGrpSpPr>
          <p:cNvPr id="8" name="组合 7">
            <a:extLst>
              <a:ext uri="{FF2B5EF4-FFF2-40B4-BE49-F238E27FC236}">
                <a16:creationId xmlns:a16="http://schemas.microsoft.com/office/drawing/2014/main" id="{1A213B7D-02D3-8938-3649-22E4C7E06DE4}"/>
              </a:ext>
            </a:extLst>
          </p:cNvPr>
          <p:cNvGrpSpPr/>
          <p:nvPr/>
        </p:nvGrpSpPr>
        <p:grpSpPr>
          <a:xfrm>
            <a:off x="6311752" y="1701273"/>
            <a:ext cx="6105746" cy="822347"/>
            <a:chOff x="6311752" y="1701273"/>
            <a:chExt cx="6105746" cy="822347"/>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A4F5F97-10F2-85F9-9E3E-A837E1280A38}"/>
                    </a:ext>
                  </a:extLst>
                </p:cNvPr>
                <p:cNvSpPr txBox="1"/>
                <p:nvPr/>
              </p:nvSpPr>
              <p:spPr>
                <a:xfrm>
                  <a:off x="6311752" y="1701273"/>
                  <a:ext cx="610574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ea typeface="Cambria Math" panose="02040503050406030204" pitchFamily="18" charset="0"/>
                          </a:rPr>
                          <m:t>ℋ</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𝑝</m:t>
                            </m:r>
                          </m:e>
                        </m:d>
                        <m:r>
                          <a:rPr lang="en-US" altLang="zh-CN" sz="1800" b="0" i="1" smtClean="0">
                            <a:latin typeface="Cambria Math" panose="02040503050406030204" pitchFamily="18" charset="0"/>
                            <a:ea typeface="Cambria Math" panose="02040503050406030204" pitchFamily="18" charset="0"/>
                          </a:rPr>
                          <m:t>= </m:t>
                        </m:r>
                        <m:d>
                          <m:dPr>
                            <m:begChr m:val="{"/>
                            <m:endChr m:val=""/>
                            <m:ctrlPr>
                              <a:rPr lang="en-US" altLang="zh-CN" sz="1800" b="0" i="1" smtClean="0">
                                <a:latin typeface="Cambria Math" panose="02040503050406030204" pitchFamily="18" charset="0"/>
                                <a:ea typeface="Cambria Math" panose="02040503050406030204" pitchFamily="18" charset="0"/>
                              </a:rPr>
                            </m:ctrlPr>
                          </m:dPr>
                          <m:e>
                            <m:eqArr>
                              <m:eqArrPr>
                                <m:ctrlPr>
                                  <a:rPr lang="en-US" altLang="zh-CN" sz="1800" b="0" i="1" smtClean="0">
                                    <a:latin typeface="Cambria Math" panose="02040503050406030204" pitchFamily="18" charset="0"/>
                                    <a:ea typeface="Cambria Math" panose="02040503050406030204" pitchFamily="18" charset="0"/>
                                  </a:rPr>
                                </m:ctrlPr>
                              </m:eqArrPr>
                              <m:e>
                                <m:d>
                                  <m:dPr>
                                    <m:begChr m:val="⟨"/>
                                    <m:endChr m:val=""/>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𝑝</m:t>
                                    </m:r>
                                    <m:r>
                                      <a:rPr lang="en-US" altLang="zh-CN" sz="1800" b="0" i="1" smtClean="0">
                                        <a:latin typeface="Cambria Math" panose="02040503050406030204" pitchFamily="18" charset="0"/>
                                        <a:ea typeface="Cambria Math" panose="02040503050406030204" pitchFamily="18" charset="0"/>
                                      </a:rPr>
                                      <m:t>,</m:t>
                                    </m:r>
                                    <m:d>
                                      <m:dPr>
                                        <m:begChr m:val=""/>
                                        <m:endChr m:val="⟩"/>
                                        <m:ctrlPr>
                                          <a:rPr lang="en-US" altLang="zh-CN" sz="1800" b="0" i="1" smtClean="0">
                                            <a:latin typeface="Cambria Math" panose="02040503050406030204" pitchFamily="18" charset="0"/>
                                            <a:ea typeface="Cambria Math" panose="02040503050406030204" pitchFamily="18" charset="0"/>
                                          </a:rPr>
                                        </m:ctrlPr>
                                      </m:dPr>
                                      <m:e>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𝑣</m:t>
                                            </m:r>
                                          </m:e>
                                          <m:sub>
                                            <m:r>
                                              <a:rPr lang="en-US" altLang="zh-CN" sz="1800" b="0" i="1" smtClean="0">
                                                <a:latin typeface="Cambria Math" panose="02040503050406030204" pitchFamily="18" charset="0"/>
                                                <a:ea typeface="Cambria Math" panose="02040503050406030204" pitchFamily="18" charset="0"/>
                                              </a:rPr>
                                              <m:t>1</m:t>
                                            </m:r>
                                          </m:sub>
                                        </m:sSub>
                                      </m:e>
                                    </m:d>
                                    <m:r>
                                      <a:rPr lang="en-US" altLang="zh-CN" sz="1800" b="0" i="1" smtClean="0">
                                        <a:latin typeface="Cambria Math" panose="02040503050406030204" pitchFamily="18" charset="0"/>
                                        <a:ea typeface="Cambria Math" panose="02040503050406030204" pitchFamily="18" charset="0"/>
                                      </a:rPr>
                                      <m:t>+ </m:t>
                                    </m:r>
                                    <m:sSubSup>
                                      <m:sSubSupPr>
                                        <m:ctrlPr>
                                          <a:rPr lang="en-US" altLang="zh-CN" sz="1800" b="0" i="1" smtClean="0">
                                            <a:latin typeface="Cambria Math" panose="02040503050406030204" pitchFamily="18" charset="0"/>
                                            <a:ea typeface="Cambria Math" panose="02040503050406030204" pitchFamily="18" charset="0"/>
                                          </a:rPr>
                                        </m:ctrlPr>
                                      </m:sSubSupPr>
                                      <m:e>
                                        <m:r>
                                          <a:rPr lang="en-US" altLang="zh-CN" sz="1800" b="0" i="1" smtClean="0">
                                            <a:latin typeface="Cambria Math" panose="02040503050406030204" pitchFamily="18" charset="0"/>
                                            <a:ea typeface="Cambria Math" panose="02040503050406030204" pitchFamily="18" charset="0"/>
                                          </a:rPr>
                                          <m:t>ℋ</m:t>
                                        </m:r>
                                      </m:e>
                                      <m:sub>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𝑣</m:t>
                                            </m:r>
                                          </m:e>
                                          <m:sub>
                                            <m:r>
                                              <a:rPr lang="en-US" altLang="zh-CN" sz="1800" b="0" i="1" smtClean="0">
                                                <a:latin typeface="Cambria Math" panose="02040503050406030204" pitchFamily="18" charset="0"/>
                                                <a:ea typeface="Cambria Math" panose="02040503050406030204" pitchFamily="18" charset="0"/>
                                              </a:rPr>
                                              <m:t>2</m:t>
                                            </m:r>
                                          </m:sub>
                                        </m:sSub>
                                      </m:sub>
                                      <m:sup>
                                        <m:r>
                                          <a:rPr lang="en-US" altLang="zh-CN" sz="1800" b="0" i="1" smtClean="0">
                                            <a:latin typeface="Cambria Math" panose="02040503050406030204" pitchFamily="18" charset="0"/>
                                            <a:ea typeface="Cambria Math" panose="02040503050406030204" pitchFamily="18" charset="0"/>
                                          </a:rPr>
                                          <m:t>∞</m:t>
                                        </m:r>
                                      </m:sup>
                                    </m:sSubSup>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ℐ</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𝑝</m:t>
                                        </m:r>
                                      </m:e>
                                    </m:d>
                                    <m:r>
                                      <a:rPr lang="en-US" altLang="zh-CN" sz="1800" b="0" i="1" smtClean="0">
                                        <a:latin typeface="Cambria Math" panose="02040503050406030204" pitchFamily="18" charset="0"/>
                                        <a:ea typeface="Cambria Math" panose="02040503050406030204" pitchFamily="18" charset="0"/>
                                      </a:rPr>
                                      <m:t>  </m:t>
                                    </m:r>
                                    <m:r>
                                      <a:rPr lang="en-US" altLang="zh-CN" sz="1800" b="0" i="1" smtClean="0">
                                        <a:latin typeface="Cambria Math" panose="02040503050406030204" pitchFamily="18" charset="0"/>
                                        <a:ea typeface="Cambria Math" panose="02040503050406030204" pitchFamily="18" charset="0"/>
                                      </a:rPr>
                                      <m:t>𝑖𝑓</m:t>
                                    </m:r>
                                    <m:r>
                                      <a:rPr lang="en-US" altLang="zh-CN" sz="1800" b="0" i="1" smtClean="0">
                                        <a:latin typeface="Cambria Math" panose="02040503050406030204" pitchFamily="18" charset="0"/>
                                        <a:ea typeface="Cambria Math" panose="02040503050406030204" pitchFamily="18" charset="0"/>
                                      </a:rPr>
                                      <m:t> </m:t>
                                    </m:r>
                                    <m:r>
                                      <a:rPr lang="en-US" altLang="zh-CN" sz="1800" b="0" i="1" smtClean="0">
                                        <a:latin typeface="Cambria Math" panose="02040503050406030204" pitchFamily="18" charset="0"/>
                                        <a:ea typeface="Cambria Math" panose="02040503050406030204" pitchFamily="18" charset="0"/>
                                      </a:rPr>
                                      <m:t>ℬ</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𝑝</m:t>
                                        </m:r>
                                      </m:e>
                                    </m:d>
                                    <m:r>
                                      <a:rPr lang="en-US" altLang="zh-CN" sz="1800" b="0" i="1" smtClean="0">
                                        <a:latin typeface="Cambria Math" panose="02040503050406030204" pitchFamily="18" charset="0"/>
                                        <a:ea typeface="Cambria Math" panose="02040503050406030204" pitchFamily="18" charset="0"/>
                                      </a:rPr>
                                      <m:t>=1 </m:t>
                                    </m:r>
                                  </m:e>
                                </m:d>
                              </m:e>
                              <m:e>
                                <m:d>
                                  <m:dPr>
                                    <m:begChr m:val="⟨"/>
                                    <m:endChr m:val=""/>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𝑝</m:t>
                                    </m:r>
                                    <m:r>
                                      <a:rPr lang="en-US" altLang="zh-CN" sz="1800" i="1">
                                        <a:latin typeface="Cambria Math" panose="02040503050406030204" pitchFamily="18" charset="0"/>
                                        <a:ea typeface="Cambria Math" panose="02040503050406030204" pitchFamily="18" charset="0"/>
                                      </a:rPr>
                                      <m:t>,</m:t>
                                    </m:r>
                                    <m:d>
                                      <m:dPr>
                                        <m:begChr m:val=""/>
                                        <m:endChr m:val="⟩"/>
                                        <m:ctrlPr>
                                          <a:rPr lang="en-US" altLang="zh-CN" sz="1800" i="1">
                                            <a:latin typeface="Cambria Math" panose="02040503050406030204" pitchFamily="18" charset="0"/>
                                            <a:ea typeface="Cambria Math" panose="02040503050406030204" pitchFamily="18" charset="0"/>
                                          </a:rPr>
                                        </m:ctrlPr>
                                      </m:dPr>
                                      <m:e>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𝑣</m:t>
                                            </m:r>
                                          </m:e>
                                          <m:sub>
                                            <m:r>
                                              <a:rPr lang="en-US" altLang="zh-CN" sz="1800" b="0" i="1" smtClean="0">
                                                <a:latin typeface="Cambria Math" panose="02040503050406030204" pitchFamily="18" charset="0"/>
                                                <a:ea typeface="Cambria Math" panose="02040503050406030204" pitchFamily="18" charset="0"/>
                                              </a:rPr>
                                              <m:t>2</m:t>
                                            </m:r>
                                          </m:sub>
                                        </m:sSub>
                                      </m:e>
                                    </m:d>
                                    <m:r>
                                      <a:rPr lang="en-US" altLang="zh-CN" sz="1800" b="0" i="1" smtClean="0">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ℐ</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𝑝</m:t>
                                        </m:r>
                                      </m:e>
                                    </m:d>
                                    <m:r>
                                      <a:rPr lang="en-US" altLang="zh-CN" sz="1800" b="0" i="1" smtClean="0">
                                        <a:latin typeface="Cambria Math" panose="02040503050406030204" pitchFamily="18" charset="0"/>
                                        <a:ea typeface="Cambria Math" panose="02040503050406030204" pitchFamily="18" charset="0"/>
                                      </a:rPr>
                                      <m:t>                </m:t>
                                    </m:r>
                                    <m:r>
                                      <a:rPr lang="en-US" altLang="zh-CN" sz="1800" i="1">
                                        <a:latin typeface="Cambria Math" panose="02040503050406030204" pitchFamily="18" charset="0"/>
                                        <a:ea typeface="Cambria Math" panose="02040503050406030204" pitchFamily="18" charset="0"/>
                                      </a:rPr>
                                      <m:t>𝑖𝑓</m:t>
                                    </m:r>
                                    <m:r>
                                      <a:rPr lang="en-US" altLang="zh-CN" sz="1800" i="1">
                                        <a:latin typeface="Cambria Math" panose="02040503050406030204" pitchFamily="18" charset="0"/>
                                        <a:ea typeface="Cambria Math" panose="02040503050406030204" pitchFamily="18" charset="0"/>
                                      </a:rPr>
                                      <m:t> </m:t>
                                    </m:r>
                                    <m:r>
                                      <a:rPr lang="en-US" altLang="zh-CN" sz="1800" i="1">
                                        <a:latin typeface="Cambria Math" panose="02040503050406030204" pitchFamily="18" charset="0"/>
                                        <a:ea typeface="Cambria Math" panose="02040503050406030204" pitchFamily="18" charset="0"/>
                                      </a:rPr>
                                      <m:t>ℬ</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𝑝</m:t>
                                        </m:r>
                                      </m:e>
                                    </m:d>
                                    <m:r>
                                      <a:rPr lang="en-US" altLang="zh-CN" sz="1800" i="1">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0</m:t>
                                    </m:r>
                                    <m:r>
                                      <a:rPr lang="en-US" altLang="zh-CN" sz="1800" i="1">
                                        <a:latin typeface="Cambria Math" panose="02040503050406030204" pitchFamily="18" charset="0"/>
                                        <a:ea typeface="Cambria Math" panose="02040503050406030204" pitchFamily="18" charset="0"/>
                                      </a:rPr>
                                      <m:t> </m:t>
                                    </m:r>
                                  </m:e>
                                </m:d>
                              </m:e>
                            </m:eqArr>
                          </m:e>
                        </m:d>
                      </m:oMath>
                    </m:oMathPara>
                  </a14:m>
                  <a:endParaRPr lang="zh-CN" altLang="en-US" dirty="0"/>
                </a:p>
              </p:txBody>
            </p:sp>
          </mc:Choice>
          <mc:Fallback xmlns="">
            <p:sp>
              <p:nvSpPr>
                <p:cNvPr id="4" name="文本框 3">
                  <a:extLst>
                    <a:ext uri="{FF2B5EF4-FFF2-40B4-BE49-F238E27FC236}">
                      <a16:creationId xmlns:a16="http://schemas.microsoft.com/office/drawing/2014/main" id="{EA4F5F97-10F2-85F9-9E3E-A837E1280A38}"/>
                    </a:ext>
                  </a:extLst>
                </p:cNvPr>
                <p:cNvSpPr txBox="1">
                  <a:spLocks noRot="1" noChangeAspect="1" noMove="1" noResize="1" noEditPoints="1" noAdjustHandles="1" noChangeArrowheads="1" noChangeShapeType="1" noTextEdit="1"/>
                </p:cNvSpPr>
                <p:nvPr/>
              </p:nvSpPr>
              <p:spPr>
                <a:xfrm>
                  <a:off x="6311752" y="1701273"/>
                  <a:ext cx="6105746" cy="811761"/>
                </a:xfrm>
                <a:prstGeom prst="rect">
                  <a:avLst/>
                </a:prstGeom>
                <a:blipFill>
                  <a:blip r:embed="rId7"/>
                  <a:stretch>
                    <a:fillRect/>
                  </a:stretch>
                </a:blipFill>
              </p:spPr>
              <p:txBody>
                <a:bodyPr/>
                <a:lstStyle/>
                <a:p>
                  <a:r>
                    <a:rPr lang="zh-CN" altLang="en-US">
                      <a:noFill/>
                    </a:rPr>
                    <a:t> </a:t>
                  </a:r>
                </a:p>
              </p:txBody>
            </p:sp>
          </mc:Fallback>
        </mc:AlternateContent>
        <p:sp>
          <p:nvSpPr>
            <p:cNvPr id="7" name="矩形: 圆角 6">
              <a:extLst>
                <a:ext uri="{FF2B5EF4-FFF2-40B4-BE49-F238E27FC236}">
                  <a16:creationId xmlns:a16="http://schemas.microsoft.com/office/drawing/2014/main" id="{1FAF7459-EE99-D051-935C-EDCC38F52BAF}"/>
                </a:ext>
              </a:extLst>
            </p:cNvPr>
            <p:cNvSpPr/>
            <p:nvPr/>
          </p:nvSpPr>
          <p:spPr>
            <a:xfrm>
              <a:off x="7086600" y="1701273"/>
              <a:ext cx="4577316" cy="822347"/>
            </a:xfrm>
            <a:prstGeom prst="roundRect">
              <a:avLst/>
            </a:prstGeom>
            <a:noFill/>
            <a:ln w="9525" cap="flat" cmpd="sng" algn="ctr">
              <a:solidFill>
                <a:srgbClr val="9E140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
        <p:nvSpPr>
          <p:cNvPr id="14" name="矩形 13">
            <a:extLst>
              <a:ext uri="{FF2B5EF4-FFF2-40B4-BE49-F238E27FC236}">
                <a16:creationId xmlns:a16="http://schemas.microsoft.com/office/drawing/2014/main" id="{E81F49F2-ECA1-C90C-B47D-E86D1F574D1E}"/>
              </a:ext>
            </a:extLst>
          </p:cNvPr>
          <p:cNvSpPr/>
          <p:nvPr/>
        </p:nvSpPr>
        <p:spPr>
          <a:xfrm>
            <a:off x="4763386" y="2573079"/>
            <a:ext cx="1844749" cy="2525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7BFE3DC-AB7D-8BF8-79DB-6A65D9211416}"/>
              </a:ext>
            </a:extLst>
          </p:cNvPr>
          <p:cNvSpPr/>
          <p:nvPr/>
        </p:nvSpPr>
        <p:spPr>
          <a:xfrm>
            <a:off x="4823536" y="5750666"/>
            <a:ext cx="1844749" cy="2525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118DA51-FFA8-C820-A8B9-7B5B325E087F}"/>
              </a:ext>
            </a:extLst>
          </p:cNvPr>
          <p:cNvSpPr/>
          <p:nvPr/>
        </p:nvSpPr>
        <p:spPr>
          <a:xfrm rot="2264449">
            <a:off x="3904510" y="4856995"/>
            <a:ext cx="1114646" cy="2309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70A4330-9482-514F-A01E-5985207E0B38}"/>
                  </a:ext>
                </a:extLst>
              </p:cNvPr>
              <p:cNvSpPr txBox="1"/>
              <p:nvPr/>
            </p:nvSpPr>
            <p:spPr>
              <a:xfrm rot="19464796">
                <a:off x="1276327" y="3495630"/>
                <a:ext cx="62147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ea typeface="Cambria Math" panose="02040503050406030204" pitchFamily="18" charset="0"/>
                        </a:rPr>
                        <m:t>ℬ</m:t>
                      </m:r>
                      <m:d>
                        <m:dPr>
                          <m:ctrlPr>
                            <a:rPr lang="en-US" altLang="zh-CN" sz="1400" i="1">
                              <a:latin typeface="Cambria Math" panose="02040503050406030204" pitchFamily="18" charset="0"/>
                              <a:ea typeface="Cambria Math" panose="02040503050406030204" pitchFamily="18" charset="0"/>
                            </a:rPr>
                          </m:ctrlPr>
                        </m:dPr>
                        <m:e>
                          <m:r>
                            <a:rPr lang="en-US" altLang="zh-CN" sz="1400" i="1">
                              <a:latin typeface="Cambria Math" panose="02040503050406030204" pitchFamily="18" charset="0"/>
                              <a:ea typeface="Cambria Math" panose="02040503050406030204" pitchFamily="18" charset="0"/>
                            </a:rPr>
                            <m:t>𝑝</m:t>
                          </m:r>
                        </m:e>
                      </m:d>
                      <m:r>
                        <a:rPr lang="en-US" altLang="zh-CN" sz="1400" i="1">
                          <a:latin typeface="Cambria Math" panose="02040503050406030204" pitchFamily="18" charset="0"/>
                          <a:ea typeface="Cambria Math" panose="02040503050406030204" pitchFamily="18" charset="0"/>
                        </a:rPr>
                        <m:t>=1 </m:t>
                      </m:r>
                    </m:oMath>
                  </m:oMathPara>
                </a14:m>
                <a:endParaRPr lang="zh-CN" altLang="en-US" sz="1400" dirty="0"/>
              </a:p>
            </p:txBody>
          </p:sp>
        </mc:Choice>
        <mc:Fallback xmlns="">
          <p:sp>
            <p:nvSpPr>
              <p:cNvPr id="20" name="文本框 19">
                <a:extLst>
                  <a:ext uri="{FF2B5EF4-FFF2-40B4-BE49-F238E27FC236}">
                    <a16:creationId xmlns:a16="http://schemas.microsoft.com/office/drawing/2014/main" id="{770A4330-9482-514F-A01E-5985207E0B38}"/>
                  </a:ext>
                </a:extLst>
              </p:cNvPr>
              <p:cNvSpPr txBox="1">
                <a:spLocks noRot="1" noChangeAspect="1" noMove="1" noResize="1" noEditPoints="1" noAdjustHandles="1" noChangeArrowheads="1" noChangeShapeType="1" noTextEdit="1"/>
              </p:cNvSpPr>
              <p:nvPr/>
            </p:nvSpPr>
            <p:spPr>
              <a:xfrm rot="19464796">
                <a:off x="1276327" y="3495630"/>
                <a:ext cx="6214730"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325EAF7-F4A2-F6FE-5F12-3C728F0963C5}"/>
                  </a:ext>
                </a:extLst>
              </p:cNvPr>
              <p:cNvSpPr txBox="1"/>
              <p:nvPr/>
            </p:nvSpPr>
            <p:spPr>
              <a:xfrm rot="2387054">
                <a:off x="1216748" y="4665893"/>
                <a:ext cx="62147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pitchFamily="18" charset="0"/>
                          <a:ea typeface="Cambria Math" panose="02040503050406030204" pitchFamily="18" charset="0"/>
                        </a:rPr>
                        <m:t>ℬ</m:t>
                      </m:r>
                      <m:d>
                        <m:dPr>
                          <m:ctrlPr>
                            <a:rPr lang="en-US" altLang="zh-CN" sz="1400" i="1">
                              <a:latin typeface="Cambria Math" panose="02040503050406030204" pitchFamily="18" charset="0"/>
                              <a:ea typeface="Cambria Math" panose="02040503050406030204" pitchFamily="18" charset="0"/>
                            </a:rPr>
                          </m:ctrlPr>
                        </m:dPr>
                        <m:e>
                          <m:r>
                            <a:rPr lang="en-US" altLang="zh-CN" sz="1400" i="1">
                              <a:latin typeface="Cambria Math" panose="02040503050406030204" pitchFamily="18" charset="0"/>
                              <a:ea typeface="Cambria Math" panose="02040503050406030204" pitchFamily="18" charset="0"/>
                            </a:rPr>
                            <m:t>𝑝</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0</m:t>
                      </m:r>
                      <m:r>
                        <a:rPr lang="en-US" altLang="zh-CN" sz="1400" i="1">
                          <a:latin typeface="Cambria Math" panose="02040503050406030204" pitchFamily="18" charset="0"/>
                          <a:ea typeface="Cambria Math" panose="02040503050406030204" pitchFamily="18" charset="0"/>
                        </a:rPr>
                        <m:t> </m:t>
                      </m:r>
                    </m:oMath>
                  </m:oMathPara>
                </a14:m>
                <a:endParaRPr lang="zh-CN" altLang="en-US" sz="1400" dirty="0"/>
              </a:p>
            </p:txBody>
          </p:sp>
        </mc:Choice>
        <mc:Fallback xmlns="">
          <p:sp>
            <p:nvSpPr>
              <p:cNvPr id="21" name="文本框 20">
                <a:extLst>
                  <a:ext uri="{FF2B5EF4-FFF2-40B4-BE49-F238E27FC236}">
                    <a16:creationId xmlns:a16="http://schemas.microsoft.com/office/drawing/2014/main" id="{9325EAF7-F4A2-F6FE-5F12-3C728F0963C5}"/>
                  </a:ext>
                </a:extLst>
              </p:cNvPr>
              <p:cNvSpPr txBox="1">
                <a:spLocks noRot="1" noChangeAspect="1" noMove="1" noResize="1" noEditPoints="1" noAdjustHandles="1" noChangeArrowheads="1" noChangeShapeType="1" noTextEdit="1"/>
              </p:cNvSpPr>
              <p:nvPr/>
            </p:nvSpPr>
            <p:spPr>
              <a:xfrm rot="2387054">
                <a:off x="1216748" y="4665893"/>
                <a:ext cx="6214730"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CE26A93-3CC4-2E6E-0202-CF91BDA1CDAD}"/>
                  </a:ext>
                </a:extLst>
              </p:cNvPr>
              <p:cNvSpPr txBox="1"/>
              <p:nvPr/>
            </p:nvSpPr>
            <p:spPr>
              <a:xfrm>
                <a:off x="2522061" y="2349895"/>
                <a:ext cx="6214730" cy="576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i="1" smtClean="0">
                              <a:latin typeface="Cambria Math" panose="02040503050406030204" pitchFamily="18" charset="0"/>
                              <a:ea typeface="Cambria Math" panose="02040503050406030204" pitchFamily="18" charset="0"/>
                            </a:rPr>
                            <m:t>𝑣</m:t>
                          </m:r>
                        </m:e>
                        <m:sub>
                          <m:r>
                            <a:rPr lang="en-US" altLang="zh-CN" sz="1400" b="0" i="1" smtClean="0">
                              <a:latin typeface="Cambria Math" panose="02040503050406030204" pitchFamily="18" charset="0"/>
                              <a:ea typeface="Cambria Math" panose="02040503050406030204" pitchFamily="18" charset="0"/>
                            </a:rPr>
                            <m:t>1</m:t>
                          </m:r>
                        </m:sub>
                      </m:sSub>
                      <m:r>
                        <a:rPr lang="en-US" altLang="zh-CN" sz="1400" b="0" i="1" smtClean="0">
                          <a:latin typeface="Cambria Math" panose="02040503050406030204" pitchFamily="18" charset="0"/>
                          <a:ea typeface="Cambria Math" panose="02040503050406030204" pitchFamily="18" charset="0"/>
                        </a:rPr>
                        <m:t>=</m:t>
                      </m:r>
                      <m:d>
                        <m:dPr>
                          <m:ctrlPr>
                            <a:rPr lang="en-US" altLang="zh-CN" sz="1400" i="1">
                              <a:latin typeface="Cambria Math" panose="02040503050406030204" pitchFamily="18" charset="0"/>
                            </a:rPr>
                          </m:ctrlPr>
                        </m:dPr>
                        <m:e>
                          <m:f>
                            <m:fPr>
                              <m:type m:val="noBar"/>
                              <m:ctrlPr>
                                <a:rPr lang="en-US" altLang="zh-CN" sz="1400" i="1">
                                  <a:latin typeface="Cambria Math" panose="02040503050406030204" pitchFamily="18" charset="0"/>
                                </a:rPr>
                              </m:ctrlPr>
                            </m:fPr>
                            <m:num>
                              <m:r>
                                <a:rPr lang="en-US" altLang="zh-CN" sz="1400" i="1">
                                  <a:latin typeface="Cambria Math" panose="02040503050406030204" pitchFamily="18" charset="0"/>
                                </a:rPr>
                                <m:t>0</m:t>
                              </m:r>
                            </m:num>
                            <m:den>
                              <m:r>
                                <a:rPr lang="en-US" altLang="zh-CN" sz="1400" i="1">
                                  <a:latin typeface="Cambria Math" panose="02040503050406030204" pitchFamily="18" charset="0"/>
                                </a:rPr>
                                <m:t>−1</m:t>
                              </m:r>
                            </m:den>
                          </m:f>
                        </m:e>
                      </m:d>
                    </m:oMath>
                  </m:oMathPara>
                </a14:m>
                <a:endParaRPr lang="zh-CN" altLang="en-US" sz="1400" dirty="0"/>
              </a:p>
            </p:txBody>
          </p:sp>
        </mc:Choice>
        <mc:Fallback xmlns="">
          <p:sp>
            <p:nvSpPr>
              <p:cNvPr id="22" name="文本框 21">
                <a:extLst>
                  <a:ext uri="{FF2B5EF4-FFF2-40B4-BE49-F238E27FC236}">
                    <a16:creationId xmlns:a16="http://schemas.microsoft.com/office/drawing/2014/main" id="{ACE26A93-3CC4-2E6E-0202-CF91BDA1CDAD}"/>
                  </a:ext>
                </a:extLst>
              </p:cNvPr>
              <p:cNvSpPr txBox="1">
                <a:spLocks noRot="1" noChangeAspect="1" noMove="1" noResize="1" noEditPoints="1" noAdjustHandles="1" noChangeArrowheads="1" noChangeShapeType="1" noTextEdit="1"/>
              </p:cNvSpPr>
              <p:nvPr/>
            </p:nvSpPr>
            <p:spPr>
              <a:xfrm>
                <a:off x="2522061" y="2349895"/>
                <a:ext cx="6214730" cy="57637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C8F6B83-116B-30EF-8086-1BCF07B96670}"/>
                  </a:ext>
                </a:extLst>
              </p:cNvPr>
              <p:cNvSpPr txBox="1"/>
              <p:nvPr/>
            </p:nvSpPr>
            <p:spPr>
              <a:xfrm>
                <a:off x="2522061" y="5668946"/>
                <a:ext cx="6214730" cy="576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i="1" smtClean="0">
                              <a:latin typeface="Cambria Math" panose="02040503050406030204" pitchFamily="18" charset="0"/>
                              <a:ea typeface="Cambria Math" panose="02040503050406030204" pitchFamily="18" charset="0"/>
                            </a:rPr>
                            <m:t>𝑣</m:t>
                          </m:r>
                        </m:e>
                        <m:sub>
                          <m:r>
                            <a:rPr lang="en-US" altLang="zh-CN" sz="1400" b="0" i="1" smtClean="0">
                              <a:latin typeface="Cambria Math" panose="02040503050406030204" pitchFamily="18" charset="0"/>
                              <a:ea typeface="Cambria Math" panose="02040503050406030204" pitchFamily="18" charset="0"/>
                            </a:rPr>
                            <m:t>2</m:t>
                          </m:r>
                        </m:sub>
                      </m:sSub>
                      <m:r>
                        <a:rPr lang="en-US" altLang="zh-CN" sz="1400" b="0" i="1" smtClean="0">
                          <a:latin typeface="Cambria Math" panose="02040503050406030204" pitchFamily="18" charset="0"/>
                          <a:ea typeface="Cambria Math" panose="02040503050406030204" pitchFamily="18" charset="0"/>
                        </a:rPr>
                        <m:t>=</m:t>
                      </m:r>
                      <m:d>
                        <m:dPr>
                          <m:ctrlPr>
                            <a:rPr lang="en-US" altLang="zh-CN" sz="1400" i="1">
                              <a:latin typeface="Cambria Math" panose="02040503050406030204" pitchFamily="18" charset="0"/>
                            </a:rPr>
                          </m:ctrlPr>
                        </m:dPr>
                        <m:e>
                          <m:f>
                            <m:fPr>
                              <m:type m:val="noBar"/>
                              <m:ctrlPr>
                                <a:rPr lang="en-US" altLang="zh-CN" sz="1400" i="1">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0</m:t>
                              </m:r>
                            </m:den>
                          </m:f>
                        </m:e>
                      </m:d>
                    </m:oMath>
                  </m:oMathPara>
                </a14:m>
                <a:endParaRPr lang="zh-CN" altLang="en-US" sz="1400" dirty="0"/>
              </a:p>
            </p:txBody>
          </p:sp>
        </mc:Choice>
        <mc:Fallback xmlns="">
          <p:sp>
            <p:nvSpPr>
              <p:cNvPr id="23" name="文本框 22">
                <a:extLst>
                  <a:ext uri="{FF2B5EF4-FFF2-40B4-BE49-F238E27FC236}">
                    <a16:creationId xmlns:a16="http://schemas.microsoft.com/office/drawing/2014/main" id="{DC8F6B83-116B-30EF-8086-1BCF07B96670}"/>
                  </a:ext>
                </a:extLst>
              </p:cNvPr>
              <p:cNvSpPr txBox="1">
                <a:spLocks noRot="1" noChangeAspect="1" noMove="1" noResize="1" noEditPoints="1" noAdjustHandles="1" noChangeArrowheads="1" noChangeShapeType="1" noTextEdit="1"/>
              </p:cNvSpPr>
              <p:nvPr/>
            </p:nvSpPr>
            <p:spPr>
              <a:xfrm>
                <a:off x="2522061" y="5668946"/>
                <a:ext cx="6214730" cy="576376"/>
              </a:xfrm>
              <a:prstGeom prst="rect">
                <a:avLst/>
              </a:prstGeom>
              <a:blipFill>
                <a:blip r:embed="rId11"/>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08C877B9-F43C-1C8A-FEB8-8E95F73E7150}"/>
              </a:ext>
            </a:extLst>
          </p:cNvPr>
          <p:cNvSpPr txBox="1"/>
          <p:nvPr/>
        </p:nvSpPr>
        <p:spPr>
          <a:xfrm>
            <a:off x="11906250" y="6488668"/>
            <a:ext cx="285750" cy="369332"/>
          </a:xfrm>
          <a:prstGeom prst="rect">
            <a:avLst/>
          </a:prstGeom>
          <a:noFill/>
        </p:spPr>
        <p:txBody>
          <a:bodyPr wrap="square" rtlCol="0">
            <a:spAutoFit/>
          </a:bodyPr>
          <a:lstStyle/>
          <a:p>
            <a:r>
              <a:rPr lang="en-US" altLang="zh-CN" dirty="0">
                <a:solidFill>
                  <a:srgbClr val="9E140E"/>
                </a:solidFill>
              </a:rPr>
              <a:t>9</a:t>
            </a:r>
            <a:endParaRPr lang="zh-CN" altLang="en-US" dirty="0">
              <a:solidFill>
                <a:srgbClr val="9E140E"/>
              </a:solidFill>
            </a:endParaRPr>
          </a:p>
        </p:txBody>
      </p:sp>
      <p:sp>
        <p:nvSpPr>
          <p:cNvPr id="19" name="矩形 18">
            <a:extLst>
              <a:ext uri="{FF2B5EF4-FFF2-40B4-BE49-F238E27FC236}">
                <a16:creationId xmlns:a16="http://schemas.microsoft.com/office/drawing/2014/main" id="{3DE6D505-BA30-B8F6-C916-69C49CDB5B97}"/>
              </a:ext>
            </a:extLst>
          </p:cNvPr>
          <p:cNvSpPr/>
          <p:nvPr/>
        </p:nvSpPr>
        <p:spPr>
          <a:xfrm>
            <a:off x="7821976" y="6419047"/>
            <a:ext cx="57722" cy="955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7D78BA2-17F5-B313-72E6-F453EADF45EA}"/>
              </a:ext>
            </a:extLst>
          </p:cNvPr>
          <p:cNvSpPr txBox="1"/>
          <p:nvPr/>
        </p:nvSpPr>
        <p:spPr>
          <a:xfrm>
            <a:off x="7730088" y="6320986"/>
            <a:ext cx="248842" cy="261610"/>
          </a:xfrm>
          <a:prstGeom prst="rect">
            <a:avLst/>
          </a:prstGeom>
          <a:noFill/>
        </p:spPr>
        <p:txBody>
          <a:bodyPr wrap="square">
            <a:spAutoFit/>
          </a:bodyPr>
          <a:lstStyle/>
          <a:p>
            <a:r>
              <a:rPr lang="en-US" altLang="zh-CN" sz="1100" dirty="0">
                <a:latin typeface="Times New Roman" panose="02020603050405020304" pitchFamily="18" charset="0"/>
                <a:cs typeface="Times New Roman" panose="02020603050405020304" pitchFamily="18" charset="0"/>
              </a:rPr>
              <a:t>a</a:t>
            </a:r>
            <a:endParaRPr lang="zh-CN" alt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476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792F-86E5-91FE-2F0C-9BE833A8C7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0DA4D7C-F6BE-388C-DCEC-43CA5FAD1D77}"/>
                  </a:ext>
                </a:extLst>
              </p:cNvPr>
              <p:cNvSpPr>
                <a:spLocks noGrp="1"/>
              </p:cNvSpPr>
              <p:nvPr>
                <p:ph type="title"/>
              </p:nvPr>
            </p:nvSpPr>
            <p:spPr/>
            <p:txBody>
              <a:bodyPr/>
              <a:lstStyle/>
              <a:p>
                <a:r>
                  <a:rPr lang="en-US" altLang="zh-CN" b="1" dirty="0">
                    <a:solidFill>
                      <a:srgbClr val="9E140E"/>
                    </a:solidFill>
                  </a:rPr>
                  <a:t>Topological Loss Function </a:t>
                </a:r>
                <a14:m>
                  <m:oMath xmlns:m="http://schemas.openxmlformats.org/officeDocument/2006/math">
                    <m:sSub>
                      <m:sSubPr>
                        <m:ctrlPr>
                          <a:rPr lang="en-US" altLang="zh-CN" b="1" i="1" smtClean="0">
                            <a:solidFill>
                              <a:srgbClr val="9E140E"/>
                            </a:solidFill>
                            <a:latin typeface="Cambria Math" panose="02040503050406030204" pitchFamily="18" charset="0"/>
                          </a:rPr>
                        </m:ctrlPr>
                      </m:sSubPr>
                      <m:e>
                        <m:r>
                          <a:rPr lang="en-US" altLang="zh-CN" b="1" i="1" smtClean="0">
                            <a:solidFill>
                              <a:srgbClr val="9E140E"/>
                            </a:solidFill>
                            <a:latin typeface="Cambria Math" panose="02040503050406030204" pitchFamily="18" charset="0"/>
                          </a:rPr>
                          <m:t>𝑳</m:t>
                        </m:r>
                      </m:e>
                      <m:sub>
                        <m:r>
                          <a:rPr lang="en-US" altLang="zh-CN" b="1" i="1" smtClean="0">
                            <a:solidFill>
                              <a:srgbClr val="9E140E"/>
                            </a:solidFill>
                            <a:latin typeface="Cambria Math" panose="02040503050406030204" pitchFamily="18" charset="0"/>
                          </a:rPr>
                          <m:t>𝒕𝒐𝒑𝒐</m:t>
                        </m:r>
                      </m:sub>
                    </m:sSub>
                  </m:oMath>
                </a14:m>
                <a:endParaRPr lang="zh-CN" altLang="en-US" b="1" dirty="0">
                  <a:solidFill>
                    <a:srgbClr val="9E140E"/>
                  </a:solidFill>
                </a:endParaRPr>
              </a:p>
            </p:txBody>
          </p:sp>
        </mc:Choice>
        <mc:Fallback xmlns="">
          <p:sp>
            <p:nvSpPr>
              <p:cNvPr id="2" name="标题 1">
                <a:extLst>
                  <a:ext uri="{FF2B5EF4-FFF2-40B4-BE49-F238E27FC236}">
                    <a16:creationId xmlns:a16="http://schemas.microsoft.com/office/drawing/2014/main" id="{E0DA4D7C-F6BE-388C-DCEC-43CA5FAD1D77}"/>
                  </a:ext>
                </a:extLst>
              </p:cNvPr>
              <p:cNvSpPr>
                <a:spLocks noGrp="1" noRot="1" noChangeAspect="1" noMove="1" noResize="1" noEditPoints="1" noAdjustHandles="1" noChangeArrowheads="1" noChangeShapeType="1" noTextEdit="1"/>
              </p:cNvSpPr>
              <p:nvPr>
                <p:ph type="title"/>
              </p:nvPr>
            </p:nvSpPr>
            <p:spPr>
              <a:blipFill>
                <a:blip r:embed="rId5"/>
                <a:stretch>
                  <a:fillRect l="-237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5635050B-AD64-0F23-3009-61B3916335D5}"/>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F8A07E0A-83CF-BFDF-AE4C-978CAC437BD5}"/>
              </a:ext>
            </a:extLst>
          </p:cNvPr>
          <p:cNvSpPr/>
          <p:nvPr/>
        </p:nvSpPr>
        <p:spPr>
          <a:xfrm>
            <a:off x="4086808" y="-2"/>
            <a:ext cx="4086808"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243DDDE3-535C-915F-3369-CC06C9C2D084}"/>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162EDC7C-2496-1B78-0FE7-BEDD5B1CB7FE}"/>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4148EB8-4562-FC92-5D4D-CC808C247AB3}"/>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1CA240A9-57A9-5726-6DF7-03B24DD4FC57}"/>
                  </a:ext>
                </a:extLst>
              </p:cNvPr>
              <p:cNvSpPr txBox="1">
                <a:spLocks/>
              </p:cNvSpPr>
              <p:nvPr/>
            </p:nvSpPr>
            <p:spPr>
              <a:xfrm>
                <a:off x="692760" y="1524001"/>
                <a:ext cx="11219284" cy="58067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rgbClr val="9E140E"/>
                    </a:solidFill>
                  </a:rPr>
                  <a:t>Input Image – Height Filtration – Persistent Homology – Persistent Diagram – Topo Loss</a:t>
                </a:r>
              </a:p>
              <a:p>
                <a:r>
                  <a:rPr lang="en-US" altLang="zh-CN" sz="2000" dirty="0"/>
                  <a:t>Topological Loss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𝑡𝑜𝑝𝑜</m:t>
                        </m:r>
                      </m:sub>
                    </m:sSub>
                    <m:r>
                      <a:rPr lang="en-US" altLang="zh-CN" sz="2000" b="0" i="0" smtClean="0">
                        <a:latin typeface="Cambria Math" panose="02040503050406030204" pitchFamily="18" charset="0"/>
                      </a:rPr>
                      <m:t> </m:t>
                    </m:r>
                  </m:oMath>
                </a14:m>
                <a:r>
                  <a:rPr lang="en-US" altLang="zh-CN" sz="2000" dirty="0"/>
                  <a:t> (the Wasserstein distance </a:t>
                </a:r>
                <a14:m>
                  <m:oMath xmlns:m="http://schemas.openxmlformats.org/officeDocument/2006/math">
                    <m:r>
                      <a:rPr lang="en-US" altLang="zh-CN" sz="2000" i="1">
                        <a:latin typeface="Cambria Math" panose="02040503050406030204" pitchFamily="18" charset="0"/>
                      </a:rPr>
                      <m:t>𝑊</m:t>
                    </m:r>
                  </m:oMath>
                </a14:m>
                <a:r>
                  <a:rPr lang="en-US" altLang="zh-CN" sz="2000" dirty="0"/>
                  <a:t> between persistent diagrams)</a:t>
                </a:r>
              </a:p>
              <a:p>
                <a:pPr marL="0" indent="0">
                  <a:buNone/>
                </a:pPr>
                <a:endParaRPr lang="en-US" altLang="zh-CN"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𝐿</m:t>
                          </m:r>
                        </m:e>
                        <m:sub>
                          <m:r>
                            <a:rPr lang="en-US" altLang="zh-CN" sz="1800" b="0" i="1" smtClean="0">
                              <a:latin typeface="Cambria Math" panose="02040503050406030204" pitchFamily="18" charset="0"/>
                            </a:rPr>
                            <m:t>𝑡𝑜𝑝𝑜</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𝑓</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𝑔</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𝑊</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𝐷𝑔</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𝑚</m:t>
                              </m:r>
                            </m:e>
                            <m:sub>
                              <m:r>
                                <a:rPr lang="en-US" altLang="zh-CN" sz="1800" b="0" i="1" smtClean="0">
                                  <a:latin typeface="Cambria Math" panose="02040503050406030204" pitchFamily="18" charset="0"/>
                                </a:rPr>
                                <m:t>𝑅𝑇</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𝑓</m:t>
                              </m:r>
                            </m:e>
                          </m:d>
                          <m:r>
                            <a:rPr lang="en-US" altLang="zh-CN" sz="1800" i="1">
                              <a:latin typeface="Cambria Math" panose="02040503050406030204" pitchFamily="18" charset="0"/>
                            </a:rPr>
                            <m:t>,</m:t>
                          </m:r>
                          <m:r>
                            <a:rPr lang="en-US" altLang="zh-CN" sz="1800" i="1">
                              <a:latin typeface="Cambria Math" panose="02040503050406030204" pitchFamily="18" charset="0"/>
                            </a:rPr>
                            <m:t>𝐷𝑔</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𝑅𝑇</m:t>
                              </m:r>
                            </m:sub>
                          </m:sSub>
                          <m:d>
                            <m:dPr>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𝑔</m:t>
                              </m:r>
                            </m:e>
                          </m:d>
                        </m:e>
                      </m:d>
                      <m:r>
                        <a:rPr lang="en-US" altLang="zh-CN" sz="1800" i="1">
                          <a:latin typeface="Cambria Math" panose="02040503050406030204" pitchFamily="18" charset="0"/>
                        </a:rPr>
                        <m:t>+</m:t>
                      </m:r>
                      <m:r>
                        <a:rPr lang="en-US" altLang="zh-CN" sz="1800" i="1">
                          <a:latin typeface="Cambria Math" panose="02040503050406030204" pitchFamily="18" charset="0"/>
                        </a:rPr>
                        <m:t>𝑊</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𝐷𝑔</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𝐿𝐵</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𝑓</m:t>
                              </m:r>
                            </m:e>
                          </m:d>
                          <m:r>
                            <a:rPr lang="en-US" altLang="zh-CN" sz="1800" i="1">
                              <a:latin typeface="Cambria Math" panose="02040503050406030204" pitchFamily="18" charset="0"/>
                            </a:rPr>
                            <m:t>,</m:t>
                          </m:r>
                          <m:r>
                            <a:rPr lang="en-US" altLang="zh-CN" sz="1800" i="1">
                              <a:latin typeface="Cambria Math" panose="02040503050406030204" pitchFamily="18" charset="0"/>
                            </a:rPr>
                            <m:t>𝐷𝑔</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𝐿𝐵</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𝑔</m:t>
                              </m:r>
                            </m:e>
                          </m:d>
                        </m:e>
                      </m:d>
                      <m:r>
                        <a:rPr lang="en-US" altLang="zh-CN" sz="1800" b="0" i="1" smtClean="0">
                          <a:latin typeface="Cambria Math" panose="02040503050406030204" pitchFamily="18" charset="0"/>
                        </a:rPr>
                        <m:t>=</m:t>
                      </m:r>
                      <m:nary>
                        <m:naryPr>
                          <m:chr m:val="∑"/>
                          <m:supHide m:val="on"/>
                          <m:ctrlPr>
                            <a:rPr lang="en-US" altLang="zh-CN" sz="1800" b="0" i="1" smtClean="0">
                              <a:latin typeface="Cambria Math" panose="02040503050406030204" pitchFamily="18" charset="0"/>
                            </a:rPr>
                          </m:ctrlPr>
                        </m:naryPr>
                        <m:sub>
                          <m:r>
                            <a:rPr lang="en-US" altLang="zh-CN" sz="1800" b="0" i="1" smtClean="0">
                              <a:latin typeface="Cambria Math" panose="02040503050406030204" pitchFamily="18" charset="0"/>
                            </a:rPr>
                            <m:t>𝑎</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𝐷𝑔</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𝑚</m:t>
                              </m:r>
                            </m:e>
                            <m:sub>
                              <m:r>
                                <a:rPr lang="en-US" altLang="zh-CN" sz="1800" b="0" i="1" smtClean="0">
                                  <a:latin typeface="Cambria Math" panose="02040503050406030204" pitchFamily="18" charset="0"/>
                                </a:rPr>
                                <m:t>𝑅𝑇</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r>
                            <a:rPr lang="en-US" altLang="zh-CN" sz="1800" b="0" i="1" smtClean="0">
                              <a:latin typeface="Cambria Math" panose="02040503050406030204" pitchFamily="18" charset="0"/>
                            </a:rPr>
                            <m:t>)</m:t>
                          </m:r>
                        </m:sub>
                        <m:sup/>
                        <m:e>
                          <m:rad>
                            <m:radPr>
                              <m:degHide m:val="on"/>
                              <m:ctrlPr>
                                <a:rPr lang="en-US" altLang="zh-CN" sz="1800" b="0" i="1" smtClean="0">
                                  <a:latin typeface="Cambria Math" panose="02040503050406030204" pitchFamily="18" charset="0"/>
                                </a:rPr>
                              </m:ctrlPr>
                            </m:radPr>
                            <m:deg/>
                            <m:e>
                              <m:sSup>
                                <m:sSupPr>
                                  <m:ctrlPr>
                                    <a:rPr lang="en-US" altLang="zh-CN" sz="1800" b="0" i="1" smtClean="0">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𝑏𝑖𝑟𝑡h</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𝑎</m:t>
                                          </m:r>
                                        </m:e>
                                      </m:d>
                                      <m:r>
                                        <a:rPr lang="en-US" altLang="zh-CN" sz="1800" i="1">
                                          <a:latin typeface="Cambria Math" panose="02040503050406030204" pitchFamily="18" charset="0"/>
                                        </a:rPr>
                                        <m:t>−</m:t>
                                      </m:r>
                                      <m:r>
                                        <a:rPr lang="en-US" altLang="zh-CN" sz="1800" i="1">
                                          <a:latin typeface="Cambria Math" panose="02040503050406030204" pitchFamily="18" charset="0"/>
                                        </a:rPr>
                                        <m:t>𝑏𝑖𝑟𝑡h</m:t>
                                      </m:r>
                                      <m:d>
                                        <m:dPr>
                                          <m:ctrlPr>
                                            <a:rPr lang="en-US" altLang="zh-CN" sz="1800" i="1">
                                              <a:latin typeface="Cambria Math" panose="02040503050406030204" pitchFamily="18" charset="0"/>
                                            </a:rPr>
                                          </m:ctrlPr>
                                        </m:dPr>
                                        <m:e>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𝛾</m:t>
                                              </m:r>
                                            </m:e>
                                            <m:sup>
                                              <m:r>
                                                <a:rPr lang="en-US" altLang="zh-CN" sz="1800" b="0" i="1" smtClean="0">
                                                  <a:latin typeface="Cambria Math" panose="02040503050406030204" pitchFamily="18" charset="0"/>
                                                </a:rPr>
                                                <m:t>∗</m:t>
                                              </m:r>
                                            </m:sup>
                                          </m:sSup>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𝑎</m:t>
                                              </m:r>
                                            </m:e>
                                          </m:d>
                                        </m:e>
                                      </m:d>
                                    </m:e>
                                  </m:d>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m:t>
                              </m:r>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𝑑𝑒𝑎𝑡h</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𝑎</m:t>
                                          </m:r>
                                        </m:e>
                                      </m:d>
                                      <m:r>
                                        <a:rPr lang="en-US" altLang="zh-CN" sz="1800" i="1">
                                          <a:latin typeface="Cambria Math" panose="02040503050406030204" pitchFamily="18" charset="0"/>
                                        </a:rPr>
                                        <m:t>−</m:t>
                                      </m:r>
                                      <m:r>
                                        <a:rPr lang="en-US" altLang="zh-CN" sz="1800" b="0" i="1" smtClean="0">
                                          <a:latin typeface="Cambria Math" panose="02040503050406030204" pitchFamily="18" charset="0"/>
                                        </a:rPr>
                                        <m:t>𝑑𝑒𝑎𝑡h</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𝛾</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𝑎</m:t>
                                              </m:r>
                                            </m:e>
                                          </m:d>
                                        </m:e>
                                      </m:d>
                                    </m:e>
                                  </m:d>
                                </m:e>
                                <m:sup>
                                  <m:r>
                                    <a:rPr lang="en-US" altLang="zh-CN" sz="1800" i="1">
                                      <a:latin typeface="Cambria Math" panose="02040503050406030204" pitchFamily="18" charset="0"/>
                                    </a:rPr>
                                    <m:t>2</m:t>
                                  </m:r>
                                </m:sup>
                              </m:sSup>
                            </m:e>
                          </m:rad>
                        </m:e>
                      </m:nary>
                      <m:r>
                        <a:rPr lang="en-US" altLang="zh-CN" sz="1800" b="0" i="1" smtClean="0">
                          <a:latin typeface="Cambria Math" panose="02040503050406030204" pitchFamily="18" charset="0"/>
                        </a:rPr>
                        <m:t>+</m:t>
                      </m:r>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𝑏</m:t>
                          </m:r>
                          <m:r>
                            <a:rPr lang="en-US" altLang="zh-CN" sz="1800" i="1">
                              <a:latin typeface="Cambria Math" panose="02040503050406030204" pitchFamily="18" charset="0"/>
                            </a:rPr>
                            <m:t>∈</m:t>
                          </m:r>
                          <m:r>
                            <a:rPr lang="en-US" altLang="zh-CN" sz="1800" i="1">
                              <a:latin typeface="Cambria Math" panose="02040503050406030204" pitchFamily="18" charset="0"/>
                            </a:rPr>
                            <m:t>𝐷𝑔</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𝐿𝐵</m:t>
                              </m:r>
                            </m:sub>
                          </m:sSub>
                          <m:r>
                            <a:rPr lang="en-US" altLang="zh-CN" sz="1800" i="1">
                              <a:latin typeface="Cambria Math" panose="02040503050406030204" pitchFamily="18" charset="0"/>
                            </a:rPr>
                            <m:t>(</m:t>
                          </m:r>
                          <m:r>
                            <a:rPr lang="en-US" altLang="zh-CN" sz="1800" i="1">
                              <a:latin typeface="Cambria Math" panose="02040503050406030204" pitchFamily="18" charset="0"/>
                            </a:rPr>
                            <m:t>𝑓</m:t>
                          </m:r>
                          <m:r>
                            <a:rPr lang="en-US" altLang="zh-CN" sz="1800" i="1">
                              <a:latin typeface="Cambria Math" panose="02040503050406030204" pitchFamily="18" charset="0"/>
                            </a:rPr>
                            <m:t>)</m:t>
                          </m:r>
                        </m:sub>
                        <m:sup/>
                        <m:e>
                          <m:rad>
                            <m:radPr>
                              <m:degHide m:val="on"/>
                              <m:ctrlPr>
                                <a:rPr lang="en-US" altLang="zh-CN" sz="1800" i="1">
                                  <a:latin typeface="Cambria Math" panose="02040503050406030204" pitchFamily="18" charset="0"/>
                                </a:rPr>
                              </m:ctrlPr>
                            </m:radPr>
                            <m:deg/>
                            <m:e>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𝑏𝑖𝑟𝑡h</m:t>
                                      </m:r>
                                      <m:d>
                                        <m:dPr>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𝑏</m:t>
                                          </m:r>
                                        </m:e>
                                      </m:d>
                                      <m:r>
                                        <a:rPr lang="en-US" altLang="zh-CN" sz="1800" i="1">
                                          <a:latin typeface="Cambria Math" panose="02040503050406030204" pitchFamily="18" charset="0"/>
                                        </a:rPr>
                                        <m:t>−</m:t>
                                      </m:r>
                                      <m:r>
                                        <a:rPr lang="en-US" altLang="zh-CN" sz="1800" i="1">
                                          <a:latin typeface="Cambria Math" panose="02040503050406030204" pitchFamily="18" charset="0"/>
                                        </a:rPr>
                                        <m:t>𝑏𝑖𝑟𝑡h</m:t>
                                      </m:r>
                                      <m:d>
                                        <m:dPr>
                                          <m:ctrlPr>
                                            <a:rPr lang="en-US" altLang="zh-CN" sz="1800" i="1">
                                              <a:latin typeface="Cambria Math" panose="02040503050406030204" pitchFamily="18" charset="0"/>
                                            </a:rPr>
                                          </m:ctrlPr>
                                        </m:dPr>
                                        <m:e>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𝛾</m:t>
                                              </m:r>
                                            </m:e>
                                            <m:sup>
                                              <m:r>
                                                <a:rPr lang="en-US" altLang="zh-CN" sz="1800" b="0" i="1" smtClean="0">
                                                  <a:latin typeface="Cambria Math" panose="02040503050406030204" pitchFamily="18" charset="0"/>
                                                </a:rPr>
                                                <m:t>⋅</m:t>
                                              </m:r>
                                            </m:sup>
                                          </m:sSup>
                                          <m:d>
                                            <m:dPr>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𝑏</m:t>
                                              </m:r>
                                            </m:e>
                                          </m:d>
                                        </m:e>
                                      </m:d>
                                    </m:e>
                                  </m:d>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𝑑𝑒𝑎𝑡h</m:t>
                                      </m:r>
                                      <m:d>
                                        <m:dPr>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𝑏</m:t>
                                          </m:r>
                                        </m:e>
                                      </m:d>
                                      <m:r>
                                        <a:rPr lang="en-US" altLang="zh-CN" sz="1800" i="1">
                                          <a:latin typeface="Cambria Math" panose="02040503050406030204" pitchFamily="18" charset="0"/>
                                        </a:rPr>
                                        <m:t>−</m:t>
                                      </m:r>
                                      <m:r>
                                        <a:rPr lang="en-US" altLang="zh-CN" sz="1800" i="1">
                                          <a:latin typeface="Cambria Math" panose="02040503050406030204" pitchFamily="18" charset="0"/>
                                        </a:rPr>
                                        <m:t>𝑑𝑒𝑎𝑡h</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𝛾</m:t>
                                              </m:r>
                                            </m:e>
                                            <m:sup>
                                              <m:r>
                                                <a:rPr lang="en-US" altLang="zh-CN" sz="1800" b="0" i="1" smtClean="0">
                                                  <a:latin typeface="Cambria Math" panose="02040503050406030204" pitchFamily="18" charset="0"/>
                                                </a:rPr>
                                                <m:t>⋅</m:t>
                                              </m:r>
                                            </m:sup>
                                          </m:sSup>
                                          <m:d>
                                            <m:dPr>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𝑏</m:t>
                                              </m:r>
                                            </m:e>
                                          </m:d>
                                        </m:e>
                                      </m:d>
                                    </m:e>
                                  </m:d>
                                </m:e>
                                <m:sup>
                                  <m:r>
                                    <a:rPr lang="en-US" altLang="zh-CN" sz="1800" i="1">
                                      <a:latin typeface="Cambria Math" panose="02040503050406030204" pitchFamily="18" charset="0"/>
                                    </a:rPr>
                                    <m:t>2</m:t>
                                  </m:r>
                                </m:sup>
                              </m:sSup>
                            </m:e>
                          </m:rad>
                        </m:e>
                      </m:nary>
                    </m:oMath>
                  </m:oMathPara>
                </a14:m>
                <a:endParaRPr lang="en-US" altLang="zh-CN" sz="1600" dirty="0"/>
              </a:p>
              <a:p>
                <a:pPr marL="457200" lvl="1" indent="0">
                  <a:buNone/>
                </a:pPr>
                <a:endParaRPr lang="en-US" altLang="zh-CN" sz="1800" dirty="0"/>
              </a:p>
              <a:p>
                <a:pPr marL="457200" lvl="1" indent="0">
                  <a:buNone/>
                </a:pPr>
                <a:r>
                  <a:rPr lang="en-US" altLang="zh-CN" sz="1800" dirty="0"/>
                  <a:t>Where </a:t>
                </a:r>
                <a14:m>
                  <m:oMath xmlns:m="http://schemas.openxmlformats.org/officeDocument/2006/math">
                    <m:r>
                      <a:rPr lang="en-US" altLang="zh-CN" sz="1800" i="1">
                        <a:latin typeface="Cambria Math" panose="02040503050406030204" pitchFamily="18" charset="0"/>
                      </a:rPr>
                      <m:t>𝑓</m:t>
                    </m:r>
                    <m:r>
                      <a:rPr lang="en-US" altLang="zh-CN" sz="1800" i="1">
                        <a:latin typeface="Cambria Math" panose="02040503050406030204" pitchFamily="18" charset="0"/>
                      </a:rPr>
                      <m:t>,</m:t>
                    </m:r>
                    <m:r>
                      <a:rPr lang="en-US" altLang="zh-CN" sz="1800" b="0" i="1" smtClean="0">
                        <a:latin typeface="Cambria Math" panose="02040503050406030204" pitchFamily="18" charset="0"/>
                      </a:rPr>
                      <m:t>𝑔</m:t>
                    </m:r>
                  </m:oMath>
                </a14:m>
                <a:r>
                  <a:rPr lang="en-US" altLang="zh-CN" sz="1800" dirty="0"/>
                  <a:t> represent the prediction and ground truth image respectively; </a:t>
                </a: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𝛾</m:t>
                        </m:r>
                      </m:e>
                      <m:sup>
                        <m:r>
                          <a:rPr lang="en-US" altLang="zh-CN" sz="1800" b="0" i="1" smtClean="0">
                            <a:latin typeface="Cambria Math" panose="02040503050406030204" pitchFamily="18" charset="0"/>
                          </a:rPr>
                          <m:t>∗</m:t>
                        </m:r>
                      </m:sup>
                    </m:sSup>
                  </m:oMath>
                </a14:m>
                <a:r>
                  <a:rPr lang="en-US" altLang="zh-CN" sz="1800" dirty="0"/>
                  <a:t> is the optimal matching to make the distance minimum between points set in </a:t>
                </a:r>
                <a14:m>
                  <m:oMath xmlns:m="http://schemas.openxmlformats.org/officeDocument/2006/math">
                    <m:r>
                      <a:rPr lang="en-US" altLang="zh-CN" sz="1800" i="1">
                        <a:latin typeface="Cambria Math" panose="02040503050406030204" pitchFamily="18" charset="0"/>
                      </a:rPr>
                      <m:t>𝐷𝑔</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𝑅𝑇</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𝑓</m:t>
                        </m:r>
                      </m:e>
                    </m:d>
                    <m:r>
                      <a:rPr lang="en-US" altLang="zh-CN" sz="1800" i="1">
                        <a:latin typeface="Cambria Math" panose="02040503050406030204" pitchFamily="18" charset="0"/>
                      </a:rPr>
                      <m:t>,</m:t>
                    </m:r>
                    <m:r>
                      <a:rPr lang="en-US" altLang="zh-CN" sz="1800" i="1">
                        <a:latin typeface="Cambria Math" panose="02040503050406030204" pitchFamily="18" charset="0"/>
                      </a:rPr>
                      <m:t>𝐷𝑔</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𝑅𝑇</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𝑔</m:t>
                        </m:r>
                      </m:e>
                    </m:d>
                  </m:oMath>
                </a14:m>
                <a:r>
                  <a:rPr lang="en-US" altLang="zh-CN" sz="1800" dirty="0"/>
                  <a:t>; where </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𝛾</m:t>
                        </m:r>
                      </m:e>
                      <m:sup>
                        <m:r>
                          <a:rPr lang="en-US" altLang="zh-CN" sz="1800" b="0" i="1" smtClean="0">
                            <a:latin typeface="Cambria Math" panose="02040503050406030204" pitchFamily="18" charset="0"/>
                          </a:rPr>
                          <m:t>⋅</m:t>
                        </m:r>
                      </m:sup>
                    </m:sSup>
                  </m:oMath>
                </a14:m>
                <a:r>
                  <a:rPr lang="en-US" altLang="zh-CN" sz="1800" dirty="0"/>
                  <a:t> is the similar optimal matching between points set in </a:t>
                </a:r>
                <a14:m>
                  <m:oMath xmlns:m="http://schemas.openxmlformats.org/officeDocument/2006/math">
                    <m:r>
                      <a:rPr lang="en-US" altLang="zh-CN" sz="1800" i="1">
                        <a:latin typeface="Cambria Math" panose="02040503050406030204" pitchFamily="18" charset="0"/>
                      </a:rPr>
                      <m:t>𝐷𝑔</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𝐿𝐵</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𝑓</m:t>
                        </m:r>
                      </m:e>
                    </m:d>
                    <m:r>
                      <a:rPr lang="en-US" altLang="zh-CN" sz="1800" i="1">
                        <a:latin typeface="Cambria Math" panose="02040503050406030204" pitchFamily="18" charset="0"/>
                      </a:rPr>
                      <m:t>,</m:t>
                    </m:r>
                    <m:r>
                      <a:rPr lang="en-US" altLang="zh-CN" sz="1800" i="1">
                        <a:latin typeface="Cambria Math" panose="02040503050406030204" pitchFamily="18" charset="0"/>
                      </a:rPr>
                      <m:t>𝐷𝑔</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𝐿𝐵</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𝑔</m:t>
                        </m:r>
                      </m:e>
                    </m:d>
                  </m:oMath>
                </a14:m>
                <a:endParaRPr lang="en-US" altLang="zh-CN" sz="1800" dirty="0"/>
              </a:p>
              <a:p>
                <a:r>
                  <a:rPr lang="en-US" altLang="zh-CN" sz="2000" dirty="0"/>
                  <a:t>Lipschitz continuity: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𝐿</m:t>
                              </m:r>
                            </m:e>
                            <m:sub>
                              <m:r>
                                <a:rPr lang="en-US" altLang="zh-CN" sz="1800" b="0" i="1" smtClean="0">
                                  <a:latin typeface="Cambria Math" panose="02040503050406030204" pitchFamily="18" charset="0"/>
                                </a:rPr>
                                <m:t>𝑡𝑜𝑝𝑜</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𝑓</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h</m:t>
                              </m:r>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𝐿</m:t>
                              </m:r>
                            </m:e>
                            <m:sub>
                              <m:r>
                                <a:rPr lang="en-US" altLang="zh-CN" sz="1800" b="0" i="1" smtClean="0">
                                  <a:latin typeface="Cambria Math" panose="02040503050406030204" pitchFamily="18" charset="0"/>
                                </a:rPr>
                                <m:t>𝑡𝑜𝑝𝑜</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𝑔</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h</m:t>
                              </m:r>
                            </m:e>
                          </m:d>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=0</m:t>
                              </m:r>
                            </m:sub>
                            <m:sup>
                              <m:r>
                                <a:rPr lang="en-US" altLang="zh-CN" sz="1800" b="0" i="1" smtClean="0">
                                  <a:latin typeface="Cambria Math" panose="02040503050406030204" pitchFamily="18" charset="0"/>
                                </a:rPr>
                                <m:t>2</m:t>
                              </m:r>
                            </m:sup>
                            <m:e>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𝑖</m:t>
                                  </m:r>
                                </m:sup>
                              </m:sSup>
                              <m:d>
                                <m:dPr>
                                  <m:ctrlPr>
                                    <a:rPr lang="en-US" altLang="zh-CN" sz="1800" b="0" i="1" smtClean="0">
                                      <a:latin typeface="Cambria Math" panose="02040503050406030204" pitchFamily="18" charset="0"/>
                                    </a:rPr>
                                  </m:ctrlPr>
                                </m:dPr>
                                <m:e>
                                  <m:f>
                                    <m:fPr>
                                      <m:type m:val="noBa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b="0" i="1" smtClean="0">
                                          <a:latin typeface="Cambria Math" panose="02040503050406030204" pitchFamily="18" charset="0"/>
                                        </a:rPr>
                                        <m:t>𝑖</m:t>
                                      </m:r>
                                    </m:den>
                                  </m:f>
                                </m:e>
                              </m:d>
                            </m:e>
                          </m:nary>
                        </m:e>
                      </m:d>
                      <m:sSub>
                        <m:sSubPr>
                          <m:ctrlPr>
                            <a:rPr lang="en-US" altLang="zh-CN" sz="1800" b="0" i="1" smtClean="0">
                              <a:latin typeface="Cambria Math" panose="02040503050406030204" pitchFamily="18" charset="0"/>
                            </a:rPr>
                          </m:ctrlPr>
                        </m:sSubPr>
                        <m:e>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𝑓</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𝑔</m:t>
                              </m:r>
                            </m:e>
                          </m:d>
                        </m:e>
                        <m:sub>
                          <m:r>
                            <a:rPr lang="en-US" altLang="zh-CN" sz="1800" b="0" i="1" smtClean="0">
                              <a:latin typeface="Cambria Math" panose="02040503050406030204" pitchFamily="18" charset="0"/>
                            </a:rPr>
                            <m:t>2</m:t>
                          </m:r>
                        </m:sub>
                      </m:sSub>
                    </m:oMath>
                  </m:oMathPara>
                </a14:m>
                <a:endParaRPr lang="en-US" altLang="zh-CN" sz="1800" dirty="0"/>
              </a:p>
            </p:txBody>
          </p:sp>
        </mc:Choice>
        <mc:Fallback xmlns="">
          <p:sp>
            <p:nvSpPr>
              <p:cNvPr id="18" name="内容占位符 2">
                <a:extLst>
                  <a:ext uri="{FF2B5EF4-FFF2-40B4-BE49-F238E27FC236}">
                    <a16:creationId xmlns:a16="http://schemas.microsoft.com/office/drawing/2014/main" id="{1CA240A9-57A9-5726-6DF7-03B24DD4FC57}"/>
                  </a:ext>
                </a:extLst>
              </p:cNvPr>
              <p:cNvSpPr txBox="1">
                <a:spLocks noRot="1" noChangeAspect="1" noMove="1" noResize="1" noEditPoints="1" noAdjustHandles="1" noChangeArrowheads="1" noChangeShapeType="1" noTextEdit="1"/>
              </p:cNvSpPr>
              <p:nvPr/>
            </p:nvSpPr>
            <p:spPr>
              <a:xfrm>
                <a:off x="692760" y="1524001"/>
                <a:ext cx="11219284" cy="5806751"/>
              </a:xfrm>
              <a:prstGeom prst="rect">
                <a:avLst/>
              </a:prstGeom>
              <a:blipFill>
                <a:blip r:embed="rId6"/>
                <a:stretch>
                  <a:fillRect l="-489" t="-1049"/>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480015A1-F67E-C5F2-C720-B429DF760AE1}"/>
              </a:ext>
            </a:extLst>
          </p:cNvPr>
          <p:cNvSpPr txBox="1"/>
          <p:nvPr/>
        </p:nvSpPr>
        <p:spPr>
          <a:xfrm>
            <a:off x="11747500" y="6488668"/>
            <a:ext cx="444500" cy="369332"/>
          </a:xfrm>
          <a:prstGeom prst="rect">
            <a:avLst/>
          </a:prstGeom>
          <a:noFill/>
        </p:spPr>
        <p:txBody>
          <a:bodyPr wrap="square" rtlCol="0">
            <a:spAutoFit/>
          </a:bodyPr>
          <a:lstStyle/>
          <a:p>
            <a:r>
              <a:rPr lang="en-US" altLang="zh-CN" dirty="0">
                <a:solidFill>
                  <a:srgbClr val="9E140E"/>
                </a:solidFill>
              </a:rPr>
              <a:t>10</a:t>
            </a:r>
            <a:endParaRPr lang="zh-CN" altLang="en-US" dirty="0">
              <a:solidFill>
                <a:srgbClr val="9E140E"/>
              </a:solidFill>
            </a:endParaRPr>
          </a:p>
        </p:txBody>
      </p:sp>
    </p:spTree>
    <p:extLst>
      <p:ext uri="{BB962C8B-B14F-4D97-AF65-F5344CB8AC3E}">
        <p14:creationId xmlns:p14="http://schemas.microsoft.com/office/powerpoint/2010/main" val="3084283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4C57-95C0-CD16-CC7E-AAB76E9C61C0}"/>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6715463E-D1F0-541B-C5C9-A940F641EC13}"/>
              </a:ext>
            </a:extLst>
          </p:cNvPr>
          <p:cNvPicPr>
            <a:picLocks noChangeAspect="1"/>
          </p:cNvPicPr>
          <p:nvPr/>
        </p:nvPicPr>
        <p:blipFill>
          <a:blip r:embed="rId3"/>
          <a:stretch>
            <a:fillRect/>
          </a:stretch>
        </p:blipFill>
        <p:spPr>
          <a:xfrm>
            <a:off x="5080000" y="3420559"/>
            <a:ext cx="7058212" cy="3437441"/>
          </a:xfrm>
          <a:prstGeom prst="rect">
            <a:avLst/>
          </a:prstGeom>
        </p:spPr>
      </p:pic>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25D51C6-27A2-1690-72BE-5077B325A156}"/>
                  </a:ext>
                </a:extLst>
              </p:cNvPr>
              <p:cNvSpPr>
                <a:spLocks noGrp="1"/>
              </p:cNvSpPr>
              <p:nvPr>
                <p:ph type="title"/>
              </p:nvPr>
            </p:nvSpPr>
            <p:spPr/>
            <p:txBody>
              <a:bodyPr/>
              <a:lstStyle/>
              <a:p>
                <a:r>
                  <a:rPr lang="en-US" altLang="zh-CN" b="1" dirty="0">
                    <a:solidFill>
                      <a:srgbClr val="9E140E"/>
                    </a:solidFill>
                  </a:rPr>
                  <a:t>Topological Loss Function </a:t>
                </a:r>
                <a14:m>
                  <m:oMath xmlns:m="http://schemas.openxmlformats.org/officeDocument/2006/math">
                    <m:sSub>
                      <m:sSubPr>
                        <m:ctrlPr>
                          <a:rPr lang="en-US" altLang="zh-CN" b="1" i="1" smtClean="0">
                            <a:solidFill>
                              <a:srgbClr val="9E140E"/>
                            </a:solidFill>
                            <a:latin typeface="Cambria Math" panose="02040503050406030204" pitchFamily="18" charset="0"/>
                          </a:rPr>
                        </m:ctrlPr>
                      </m:sSubPr>
                      <m:e>
                        <m:r>
                          <a:rPr lang="en-US" altLang="zh-CN" b="1" i="1" smtClean="0">
                            <a:solidFill>
                              <a:srgbClr val="9E140E"/>
                            </a:solidFill>
                            <a:latin typeface="Cambria Math" panose="02040503050406030204" pitchFamily="18" charset="0"/>
                          </a:rPr>
                          <m:t>𝑳</m:t>
                        </m:r>
                      </m:e>
                      <m:sub>
                        <m:r>
                          <a:rPr lang="en-US" altLang="zh-CN" b="1" i="1" smtClean="0">
                            <a:solidFill>
                              <a:srgbClr val="9E140E"/>
                            </a:solidFill>
                            <a:latin typeface="Cambria Math" panose="02040503050406030204" pitchFamily="18" charset="0"/>
                          </a:rPr>
                          <m:t>𝒕𝒐𝒑𝒐</m:t>
                        </m:r>
                      </m:sub>
                    </m:sSub>
                  </m:oMath>
                </a14:m>
                <a:endParaRPr lang="zh-CN" altLang="en-US" b="1" dirty="0">
                  <a:solidFill>
                    <a:srgbClr val="9E140E"/>
                  </a:solidFill>
                </a:endParaRPr>
              </a:p>
            </p:txBody>
          </p:sp>
        </mc:Choice>
        <mc:Fallback xmlns="">
          <p:sp>
            <p:nvSpPr>
              <p:cNvPr id="2" name="标题 1">
                <a:extLst>
                  <a:ext uri="{FF2B5EF4-FFF2-40B4-BE49-F238E27FC236}">
                    <a16:creationId xmlns:a16="http://schemas.microsoft.com/office/drawing/2014/main" id="{C25D51C6-27A2-1690-72BE-5077B325A156}"/>
                  </a:ext>
                </a:extLst>
              </p:cNvPr>
              <p:cNvSpPr>
                <a:spLocks noGrp="1" noRot="1" noChangeAspect="1" noMove="1" noResize="1" noEditPoints="1" noAdjustHandles="1" noChangeArrowheads="1" noChangeShapeType="1" noTextEdit="1"/>
              </p:cNvSpPr>
              <p:nvPr>
                <p:ph type="title"/>
              </p:nvPr>
            </p:nvSpPr>
            <p:spPr>
              <a:blipFill>
                <a:blip r:embed="rId6"/>
                <a:stretch>
                  <a:fillRect l="-237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44399131-EEE6-7105-AD13-EDBD117C19F6}"/>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4648C610-4BD0-A83C-C0C8-3789211BD30B}"/>
              </a:ext>
            </a:extLst>
          </p:cNvPr>
          <p:cNvSpPr/>
          <p:nvPr/>
        </p:nvSpPr>
        <p:spPr>
          <a:xfrm>
            <a:off x="4086808" y="-2"/>
            <a:ext cx="4086808"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F110ED08-7DF2-44F8-3CDF-FC1CD3994546}"/>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43A01A98-BE71-6C52-6F96-891AA0EA508D}"/>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FD68E5F-146C-24E6-48A5-CD619330247D}"/>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27CAD134-9FD8-702A-BBD4-86FEB838518C}"/>
                  </a:ext>
                </a:extLst>
              </p:cNvPr>
              <p:cNvSpPr txBox="1">
                <a:spLocks/>
              </p:cNvSpPr>
              <p:nvPr/>
            </p:nvSpPr>
            <p:spPr>
              <a:xfrm>
                <a:off x="838201" y="1825625"/>
                <a:ext cx="10056906" cy="1712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Critical pixels:</a:t>
                </a:r>
              </a:p>
              <a:p>
                <a:pPr lvl="1"/>
                <a:r>
                  <a:rPr lang="en-US" altLang="zh-CN" sz="2000" dirty="0"/>
                  <a:t>Given a persistent diagram </a:t>
                </a:r>
                <a14:m>
                  <m:oMath xmlns:m="http://schemas.openxmlformats.org/officeDocument/2006/math">
                    <m:r>
                      <a:rPr lang="en-US" altLang="zh-CN" sz="2000" b="0" i="1" smtClean="0">
                        <a:latin typeface="Cambria Math" panose="02040503050406030204" pitchFamily="18" charset="0"/>
                      </a:rPr>
                      <m:t>𝐷𝑔𝑚</m:t>
                    </m:r>
                  </m:oMath>
                </a14:m>
                <a:r>
                  <a:rPr lang="en-US" altLang="zh-CN" sz="2000" dirty="0"/>
                  <a:t>, for each </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𝐷𝑔𝑚</m:t>
                    </m:r>
                  </m:oMath>
                </a14:m>
                <a:r>
                  <a:rPr lang="en-US" altLang="zh-CN" sz="2000" dirty="0"/>
                  <a:t>, its birth and death times are uniquely determined by the critical pixels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𝑏</m:t>
                            </m:r>
                          </m:sub>
                        </m:sSub>
                      </m:sub>
                    </m:sSub>
                  </m:oMath>
                </a14:m>
                <a:r>
                  <a:rPr lang="en-US" altLang="zh-CN" sz="2000" dirty="0"/>
                  <a:t> and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𝑑</m:t>
                            </m:r>
                          </m:sub>
                        </m:sSub>
                      </m:sub>
                    </m:sSub>
                  </m:oMath>
                </a14:m>
                <a:endParaRPr lang="en-US" altLang="zh-CN" sz="2000" dirty="0"/>
              </a:p>
              <a:p>
                <a:pPr lvl="1"/>
                <a14:m>
                  <m:oMath xmlns:m="http://schemas.openxmlformats.org/officeDocument/2006/math">
                    <m:r>
                      <a:rPr lang="en-US" altLang="zh-CN" sz="2000" b="0" i="1" smtClean="0">
                        <a:latin typeface="Cambria Math" panose="02040503050406030204" pitchFamily="18" charset="0"/>
                      </a:rPr>
                      <m:t>𝑏𝑖𝑟𝑡h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𝑏</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𝑏</m:t>
                                </m:r>
                              </m:sub>
                            </m:sSub>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𝑏</m:t>
                                </m:r>
                              </m:sub>
                            </m:sSub>
                          </m:sub>
                        </m:sSub>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𝑑𝑒𝑎𝑡h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𝑏</m:t>
                            </m:r>
                          </m:e>
                          <m:sup>
                            <m:r>
                              <a:rPr lang="en-US" altLang="zh-CN" sz="2000" b="0" i="1" smtClean="0">
                                <a:latin typeface="Cambria Math" panose="02040503050406030204" pitchFamily="18" charset="0"/>
                              </a:rPr>
                              <m:t>′</m:t>
                            </m:r>
                          </m:sup>
                        </m:sSup>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𝑑</m:t>
                                </m:r>
                              </m:sub>
                            </m:sSub>
                          </m:sub>
                        </m:sSub>
                      </m:e>
                    </m:d>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ℋ</m:t>
                        </m:r>
                      </m:e>
                      <m:sub>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𝑣</m:t>
                            </m:r>
                          </m:e>
                          <m:sub>
                            <m:r>
                              <a:rPr lang="en-US" altLang="zh-CN" sz="2000" b="0" i="1" smtClean="0">
                                <a:latin typeface="Cambria Math" panose="02040503050406030204" pitchFamily="18" charset="0"/>
                                <a:ea typeface="Cambria Math" panose="02040503050406030204" pitchFamily="18" charset="0"/>
                              </a:rPr>
                              <m:t>𝑖</m:t>
                            </m:r>
                          </m:sub>
                        </m:sSub>
                      </m:sub>
                      <m:sup>
                        <m:r>
                          <a:rPr lang="en-US" altLang="zh-CN" sz="2000" i="1">
                            <a:latin typeface="Cambria Math" panose="02040503050406030204" pitchFamily="18" charset="0"/>
                            <a:ea typeface="Cambria Math" panose="02040503050406030204" pitchFamily="18" charset="0"/>
                          </a:rPr>
                          <m:t>∞</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𝑑</m:t>
                            </m:r>
                          </m:sub>
                        </m:sSub>
                      </m:sub>
                    </m:sSub>
                    <m:r>
                      <a:rPr lang="en-US" altLang="zh-CN" sz="2000" b="0" i="1" smtClean="0">
                        <a:latin typeface="Cambria Math" panose="02040503050406030204" pitchFamily="18" charset="0"/>
                      </a:rPr>
                      <m:t> )</m:t>
                    </m:r>
                  </m:oMath>
                </a14:m>
                <a:endParaRPr lang="en-US" altLang="zh-CN" sz="2000" dirty="0"/>
              </a:p>
            </p:txBody>
          </p:sp>
        </mc:Choice>
        <mc:Fallback xmlns="">
          <p:sp>
            <p:nvSpPr>
              <p:cNvPr id="18" name="内容占位符 2">
                <a:extLst>
                  <a:ext uri="{FF2B5EF4-FFF2-40B4-BE49-F238E27FC236}">
                    <a16:creationId xmlns:a16="http://schemas.microsoft.com/office/drawing/2014/main" id="{27CAD134-9FD8-702A-BBD4-86FEB838518C}"/>
                  </a:ext>
                </a:extLst>
              </p:cNvPr>
              <p:cNvSpPr txBox="1">
                <a:spLocks noRot="1" noChangeAspect="1" noMove="1" noResize="1" noEditPoints="1" noAdjustHandles="1" noChangeArrowheads="1" noChangeShapeType="1" noTextEdit="1"/>
              </p:cNvSpPr>
              <p:nvPr/>
            </p:nvSpPr>
            <p:spPr>
              <a:xfrm>
                <a:off x="838201" y="1825625"/>
                <a:ext cx="10056906" cy="1712446"/>
              </a:xfrm>
              <a:prstGeom prst="rect">
                <a:avLst/>
              </a:prstGeom>
              <a:blipFill>
                <a:blip r:embed="rId7"/>
                <a:stretch>
                  <a:fillRect l="-849" t="-46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17ED713-F48E-B34A-ECCE-27B7AD69F74F}"/>
                  </a:ext>
                </a:extLst>
              </p:cNvPr>
              <p:cNvSpPr txBox="1"/>
              <p:nvPr/>
            </p:nvSpPr>
            <p:spPr>
              <a:xfrm>
                <a:off x="1564342" y="3538071"/>
                <a:ext cx="3605306" cy="2677015"/>
              </a:xfrm>
              <a:prstGeom prst="rect">
                <a:avLst/>
              </a:prstGeom>
              <a:noFill/>
            </p:spPr>
            <p:txBody>
              <a:bodyPr wrap="square">
                <a:spAutoFit/>
              </a:bodyPr>
              <a:lstStyle/>
              <a:p>
                <a:pPr marL="285750" indent="-285750">
                  <a:buFont typeface="Arial" panose="020B0604020202020204" pitchFamily="34" charset="0"/>
                  <a:buChar char="•"/>
                </a:pPr>
                <a:r>
                  <a:rPr lang="en-US" altLang="zh-CN" dirty="0"/>
                  <a:t>where </a:t>
                </a:r>
                <a14:m>
                  <m:oMath xmlns:m="http://schemas.openxmlformats.org/officeDocument/2006/math">
                    <m:r>
                      <a:rPr lang="en-US" altLang="zh-CN" b="0" i="1" smtClean="0">
                        <a:latin typeface="Cambria Math" panose="02040503050406030204" pitchFamily="18" charset="0"/>
                      </a:rPr>
                      <m:t>𝑓</m:t>
                    </m:r>
                  </m:oMath>
                </a14:m>
                <a:r>
                  <a:rPr lang="en-US" altLang="zh-CN" dirty="0"/>
                  <a:t> is the raw prediction function from network</a:t>
                </a:r>
              </a:p>
              <a:p>
                <a:pPr marL="285750" indent="-285750">
                  <a:buFont typeface="Arial" panose="020B0604020202020204" pitchFamily="34" charset="0"/>
                  <a:buChar char="•"/>
                </a:pPr>
                <a:r>
                  <a:rPr lang="en-US" altLang="zh-CN" dirty="0"/>
                  <a:t>function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𝑏</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𝑏</m:t>
                                </m:r>
                              </m:sub>
                            </m:sSub>
                          </m:sub>
                        </m:sSub>
                      </m:e>
                    </m:d>
                    <m:r>
                      <a:rPr lang="en-US" altLang="zh-CN" i="1">
                        <a:latin typeface="Cambria Math" panose="02040503050406030204" pitchFamily="18" charset="0"/>
                      </a:rPr>
                      <m:t> </m:t>
                    </m:r>
                  </m:oMath>
                </a14:m>
                <a:r>
                  <a:rPr lang="en-US" altLang="zh-CN" dirty="0"/>
                  <a:t>represents the distance between the pixel and a given boundary of the image</a:t>
                </a:r>
              </a:p>
              <a:p>
                <a:pPr marL="285750" indent="-285750">
                  <a:buFont typeface="Arial" panose="020B0604020202020204" pitchFamily="34" charset="0"/>
                  <a:buChar char="•"/>
                </a:pPr>
                <a:r>
                  <a:rPr lang="en-US" altLang="zh-CN" dirty="0"/>
                  <a:t>similarly, function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𝑑</m:t>
                                </m:r>
                              </m:sub>
                            </m:sSub>
                          </m:sub>
                        </m:sSub>
                      </m:e>
                    </m:d>
                    <m:r>
                      <a:rPr lang="en-US" altLang="zh-CN" i="1">
                        <a:latin typeface="Cambria Math" panose="02040503050406030204" pitchFamily="18" charset="0"/>
                      </a:rPr>
                      <m:t> </m:t>
                    </m:r>
                  </m:oMath>
                </a14:m>
                <a:r>
                  <a:rPr lang="en-US" altLang="zh-CN" dirty="0"/>
                  <a:t>defines the distance between the pixel and another chosen </a:t>
                </a:r>
                <a:endParaRPr lang="zh-CN" altLang="en-US" dirty="0"/>
              </a:p>
            </p:txBody>
          </p:sp>
        </mc:Choice>
        <mc:Fallback xmlns="">
          <p:sp>
            <p:nvSpPr>
              <p:cNvPr id="6" name="文本框 5">
                <a:extLst>
                  <a:ext uri="{FF2B5EF4-FFF2-40B4-BE49-F238E27FC236}">
                    <a16:creationId xmlns:a16="http://schemas.microsoft.com/office/drawing/2014/main" id="{D17ED713-F48E-B34A-ECCE-27B7AD69F74F}"/>
                  </a:ext>
                </a:extLst>
              </p:cNvPr>
              <p:cNvSpPr txBox="1">
                <a:spLocks noRot="1" noChangeAspect="1" noMove="1" noResize="1" noEditPoints="1" noAdjustHandles="1" noChangeArrowheads="1" noChangeShapeType="1" noTextEdit="1"/>
              </p:cNvSpPr>
              <p:nvPr/>
            </p:nvSpPr>
            <p:spPr>
              <a:xfrm>
                <a:off x="1564342" y="3538071"/>
                <a:ext cx="3605306" cy="2677015"/>
              </a:xfrm>
              <a:prstGeom prst="rect">
                <a:avLst/>
              </a:prstGeom>
              <a:blipFill>
                <a:blip r:embed="rId8"/>
                <a:stretch>
                  <a:fillRect l="-1184" t="-1136" r="-1861" b="-2500"/>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1F682637-BCBA-1E24-4A20-CD4F1D9DA461}"/>
              </a:ext>
            </a:extLst>
          </p:cNvPr>
          <p:cNvGrpSpPr/>
          <p:nvPr/>
        </p:nvGrpSpPr>
        <p:grpSpPr>
          <a:xfrm>
            <a:off x="6290486" y="1403920"/>
            <a:ext cx="6105746" cy="822347"/>
            <a:chOff x="6311752" y="1701273"/>
            <a:chExt cx="6105746" cy="822347"/>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F267FFA-C551-220C-3334-7954D21883E7}"/>
                    </a:ext>
                  </a:extLst>
                </p:cNvPr>
                <p:cNvSpPr txBox="1"/>
                <p:nvPr/>
              </p:nvSpPr>
              <p:spPr>
                <a:xfrm>
                  <a:off x="6311752" y="1701273"/>
                  <a:ext cx="610574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ea typeface="Cambria Math" panose="02040503050406030204" pitchFamily="18" charset="0"/>
                          </a:rPr>
                          <m:t>ℋ</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𝑝</m:t>
                            </m:r>
                          </m:e>
                        </m:d>
                        <m:r>
                          <a:rPr lang="en-US" altLang="zh-CN" sz="1800" b="0" i="1" smtClean="0">
                            <a:latin typeface="Cambria Math" panose="02040503050406030204" pitchFamily="18" charset="0"/>
                            <a:ea typeface="Cambria Math" panose="02040503050406030204" pitchFamily="18" charset="0"/>
                          </a:rPr>
                          <m:t>= </m:t>
                        </m:r>
                        <m:d>
                          <m:dPr>
                            <m:begChr m:val="{"/>
                            <m:endChr m:val=""/>
                            <m:ctrlPr>
                              <a:rPr lang="en-US" altLang="zh-CN" sz="1800" b="0" i="1" smtClean="0">
                                <a:latin typeface="Cambria Math" panose="02040503050406030204" pitchFamily="18" charset="0"/>
                                <a:ea typeface="Cambria Math" panose="02040503050406030204" pitchFamily="18" charset="0"/>
                              </a:rPr>
                            </m:ctrlPr>
                          </m:dPr>
                          <m:e>
                            <m:eqArr>
                              <m:eqArrPr>
                                <m:ctrlPr>
                                  <a:rPr lang="en-US" altLang="zh-CN" sz="1800" b="0" i="1" smtClean="0">
                                    <a:latin typeface="Cambria Math" panose="02040503050406030204" pitchFamily="18" charset="0"/>
                                    <a:ea typeface="Cambria Math" panose="02040503050406030204" pitchFamily="18" charset="0"/>
                                  </a:rPr>
                                </m:ctrlPr>
                              </m:eqArrPr>
                              <m:e>
                                <m:d>
                                  <m:dPr>
                                    <m:begChr m:val="⟨"/>
                                    <m:endChr m:val=""/>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𝑝</m:t>
                                    </m:r>
                                    <m:r>
                                      <a:rPr lang="en-US" altLang="zh-CN" sz="1800" b="0" i="1" smtClean="0">
                                        <a:latin typeface="Cambria Math" panose="02040503050406030204" pitchFamily="18" charset="0"/>
                                        <a:ea typeface="Cambria Math" panose="02040503050406030204" pitchFamily="18" charset="0"/>
                                      </a:rPr>
                                      <m:t>,</m:t>
                                    </m:r>
                                    <m:d>
                                      <m:dPr>
                                        <m:begChr m:val=""/>
                                        <m:endChr m:val="⟩"/>
                                        <m:ctrlPr>
                                          <a:rPr lang="en-US" altLang="zh-CN" sz="1800" b="0" i="1" smtClean="0">
                                            <a:latin typeface="Cambria Math" panose="02040503050406030204" pitchFamily="18" charset="0"/>
                                            <a:ea typeface="Cambria Math" panose="02040503050406030204" pitchFamily="18" charset="0"/>
                                          </a:rPr>
                                        </m:ctrlPr>
                                      </m:dPr>
                                      <m:e>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𝑣</m:t>
                                            </m:r>
                                          </m:e>
                                          <m:sub>
                                            <m:r>
                                              <a:rPr lang="en-US" altLang="zh-CN" sz="1800" b="0" i="1" smtClean="0">
                                                <a:latin typeface="Cambria Math" panose="02040503050406030204" pitchFamily="18" charset="0"/>
                                                <a:ea typeface="Cambria Math" panose="02040503050406030204" pitchFamily="18" charset="0"/>
                                              </a:rPr>
                                              <m:t>1</m:t>
                                            </m:r>
                                          </m:sub>
                                        </m:sSub>
                                      </m:e>
                                    </m:d>
                                    <m:r>
                                      <a:rPr lang="en-US" altLang="zh-CN" sz="1800" b="0" i="1" smtClean="0">
                                        <a:latin typeface="Cambria Math" panose="02040503050406030204" pitchFamily="18" charset="0"/>
                                        <a:ea typeface="Cambria Math" panose="02040503050406030204" pitchFamily="18" charset="0"/>
                                      </a:rPr>
                                      <m:t>+ </m:t>
                                    </m:r>
                                    <m:sSubSup>
                                      <m:sSubSupPr>
                                        <m:ctrlPr>
                                          <a:rPr lang="en-US" altLang="zh-CN" sz="1800" b="0" i="1" smtClean="0">
                                            <a:latin typeface="Cambria Math" panose="02040503050406030204" pitchFamily="18" charset="0"/>
                                            <a:ea typeface="Cambria Math" panose="02040503050406030204" pitchFamily="18" charset="0"/>
                                          </a:rPr>
                                        </m:ctrlPr>
                                      </m:sSubSupPr>
                                      <m:e>
                                        <m:r>
                                          <a:rPr lang="en-US" altLang="zh-CN" sz="1800" b="0" i="1" smtClean="0">
                                            <a:latin typeface="Cambria Math" panose="02040503050406030204" pitchFamily="18" charset="0"/>
                                            <a:ea typeface="Cambria Math" panose="02040503050406030204" pitchFamily="18" charset="0"/>
                                          </a:rPr>
                                          <m:t>ℋ</m:t>
                                        </m:r>
                                      </m:e>
                                      <m:sub>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𝑣</m:t>
                                            </m:r>
                                          </m:e>
                                          <m:sub>
                                            <m:r>
                                              <a:rPr lang="en-US" altLang="zh-CN" sz="1800" b="0" i="1" smtClean="0">
                                                <a:latin typeface="Cambria Math" panose="02040503050406030204" pitchFamily="18" charset="0"/>
                                                <a:ea typeface="Cambria Math" panose="02040503050406030204" pitchFamily="18" charset="0"/>
                                              </a:rPr>
                                              <m:t>2</m:t>
                                            </m:r>
                                          </m:sub>
                                        </m:sSub>
                                      </m:sub>
                                      <m:sup>
                                        <m:r>
                                          <a:rPr lang="en-US" altLang="zh-CN" sz="1800" b="0" i="1" smtClean="0">
                                            <a:latin typeface="Cambria Math" panose="02040503050406030204" pitchFamily="18" charset="0"/>
                                            <a:ea typeface="Cambria Math" panose="02040503050406030204" pitchFamily="18" charset="0"/>
                                          </a:rPr>
                                          <m:t>∞</m:t>
                                        </m:r>
                                      </m:sup>
                                    </m:sSubSup>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ℐ</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𝑝</m:t>
                                        </m:r>
                                      </m:e>
                                    </m:d>
                                    <m:r>
                                      <a:rPr lang="en-US" altLang="zh-CN" sz="1800" b="0" i="1" smtClean="0">
                                        <a:latin typeface="Cambria Math" panose="02040503050406030204" pitchFamily="18" charset="0"/>
                                        <a:ea typeface="Cambria Math" panose="02040503050406030204" pitchFamily="18" charset="0"/>
                                      </a:rPr>
                                      <m:t>  </m:t>
                                    </m:r>
                                    <m:r>
                                      <a:rPr lang="en-US" altLang="zh-CN" sz="1800" b="0" i="1" smtClean="0">
                                        <a:latin typeface="Cambria Math" panose="02040503050406030204" pitchFamily="18" charset="0"/>
                                        <a:ea typeface="Cambria Math" panose="02040503050406030204" pitchFamily="18" charset="0"/>
                                      </a:rPr>
                                      <m:t>𝑖𝑓</m:t>
                                    </m:r>
                                    <m:r>
                                      <a:rPr lang="en-US" altLang="zh-CN" sz="1800" b="0" i="1" smtClean="0">
                                        <a:latin typeface="Cambria Math" panose="02040503050406030204" pitchFamily="18" charset="0"/>
                                        <a:ea typeface="Cambria Math" panose="02040503050406030204" pitchFamily="18" charset="0"/>
                                      </a:rPr>
                                      <m:t> </m:t>
                                    </m:r>
                                    <m:r>
                                      <a:rPr lang="en-US" altLang="zh-CN" sz="1800" b="0" i="1" smtClean="0">
                                        <a:latin typeface="Cambria Math" panose="02040503050406030204" pitchFamily="18" charset="0"/>
                                        <a:ea typeface="Cambria Math" panose="02040503050406030204" pitchFamily="18" charset="0"/>
                                      </a:rPr>
                                      <m:t>ℬ</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𝑝</m:t>
                                        </m:r>
                                      </m:e>
                                    </m:d>
                                    <m:r>
                                      <a:rPr lang="en-US" altLang="zh-CN" sz="1800" b="0" i="1" smtClean="0">
                                        <a:latin typeface="Cambria Math" panose="02040503050406030204" pitchFamily="18" charset="0"/>
                                        <a:ea typeface="Cambria Math" panose="02040503050406030204" pitchFamily="18" charset="0"/>
                                      </a:rPr>
                                      <m:t>=1 </m:t>
                                    </m:r>
                                  </m:e>
                                </m:d>
                              </m:e>
                              <m:e>
                                <m:d>
                                  <m:dPr>
                                    <m:begChr m:val="⟨"/>
                                    <m:endChr m:val=""/>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𝑝</m:t>
                                    </m:r>
                                    <m:r>
                                      <a:rPr lang="en-US" altLang="zh-CN" sz="1800" i="1">
                                        <a:latin typeface="Cambria Math" panose="02040503050406030204" pitchFamily="18" charset="0"/>
                                        <a:ea typeface="Cambria Math" panose="02040503050406030204" pitchFamily="18" charset="0"/>
                                      </a:rPr>
                                      <m:t>,</m:t>
                                    </m:r>
                                    <m:d>
                                      <m:dPr>
                                        <m:begChr m:val=""/>
                                        <m:endChr m:val="⟩"/>
                                        <m:ctrlPr>
                                          <a:rPr lang="en-US" altLang="zh-CN" sz="1800" i="1">
                                            <a:latin typeface="Cambria Math" panose="02040503050406030204" pitchFamily="18" charset="0"/>
                                            <a:ea typeface="Cambria Math" panose="02040503050406030204" pitchFamily="18" charset="0"/>
                                          </a:rPr>
                                        </m:ctrlPr>
                                      </m:dPr>
                                      <m:e>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𝑣</m:t>
                                            </m:r>
                                          </m:e>
                                          <m:sub>
                                            <m:r>
                                              <a:rPr lang="en-US" altLang="zh-CN" sz="1800" b="0" i="1" smtClean="0">
                                                <a:latin typeface="Cambria Math" panose="02040503050406030204" pitchFamily="18" charset="0"/>
                                                <a:ea typeface="Cambria Math" panose="02040503050406030204" pitchFamily="18" charset="0"/>
                                              </a:rPr>
                                              <m:t>2</m:t>
                                            </m:r>
                                          </m:sub>
                                        </m:sSub>
                                      </m:e>
                                    </m:d>
                                    <m:r>
                                      <a:rPr lang="en-US" altLang="zh-CN" sz="1800" b="0" i="1" smtClean="0">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ℐ</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𝑝</m:t>
                                        </m:r>
                                      </m:e>
                                    </m:d>
                                    <m:r>
                                      <a:rPr lang="en-US" altLang="zh-CN" sz="1800" b="0" i="1" smtClean="0">
                                        <a:latin typeface="Cambria Math" panose="02040503050406030204" pitchFamily="18" charset="0"/>
                                        <a:ea typeface="Cambria Math" panose="02040503050406030204" pitchFamily="18" charset="0"/>
                                      </a:rPr>
                                      <m:t>                </m:t>
                                    </m:r>
                                    <m:r>
                                      <a:rPr lang="en-US" altLang="zh-CN" sz="1800" i="1">
                                        <a:latin typeface="Cambria Math" panose="02040503050406030204" pitchFamily="18" charset="0"/>
                                        <a:ea typeface="Cambria Math" panose="02040503050406030204" pitchFamily="18" charset="0"/>
                                      </a:rPr>
                                      <m:t>𝑖𝑓</m:t>
                                    </m:r>
                                    <m:r>
                                      <a:rPr lang="en-US" altLang="zh-CN" sz="1800" i="1">
                                        <a:latin typeface="Cambria Math" panose="02040503050406030204" pitchFamily="18" charset="0"/>
                                        <a:ea typeface="Cambria Math" panose="02040503050406030204" pitchFamily="18" charset="0"/>
                                      </a:rPr>
                                      <m:t> </m:t>
                                    </m:r>
                                    <m:r>
                                      <a:rPr lang="en-US" altLang="zh-CN" sz="1800" i="1">
                                        <a:latin typeface="Cambria Math" panose="02040503050406030204" pitchFamily="18" charset="0"/>
                                        <a:ea typeface="Cambria Math" panose="02040503050406030204" pitchFamily="18" charset="0"/>
                                      </a:rPr>
                                      <m:t>ℬ</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𝑝</m:t>
                                        </m:r>
                                      </m:e>
                                    </m:d>
                                    <m:r>
                                      <a:rPr lang="en-US" altLang="zh-CN" sz="1800" i="1">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0</m:t>
                                    </m:r>
                                    <m:r>
                                      <a:rPr lang="en-US" altLang="zh-CN" sz="1800" i="1">
                                        <a:latin typeface="Cambria Math" panose="02040503050406030204" pitchFamily="18" charset="0"/>
                                        <a:ea typeface="Cambria Math" panose="02040503050406030204" pitchFamily="18" charset="0"/>
                                      </a:rPr>
                                      <m:t> </m:t>
                                    </m:r>
                                  </m:e>
                                </m:d>
                              </m:e>
                            </m:eqArr>
                          </m:e>
                        </m:d>
                      </m:oMath>
                    </m:oMathPara>
                  </a14:m>
                  <a:endParaRPr lang="zh-CN" altLang="en-US" dirty="0"/>
                </a:p>
              </p:txBody>
            </p:sp>
          </mc:Choice>
          <mc:Fallback xmlns="">
            <p:sp>
              <p:nvSpPr>
                <p:cNvPr id="8" name="文本框 7">
                  <a:extLst>
                    <a:ext uri="{FF2B5EF4-FFF2-40B4-BE49-F238E27FC236}">
                      <a16:creationId xmlns:a16="http://schemas.microsoft.com/office/drawing/2014/main" id="{3F267FFA-C551-220C-3334-7954D21883E7}"/>
                    </a:ext>
                  </a:extLst>
                </p:cNvPr>
                <p:cNvSpPr txBox="1">
                  <a:spLocks noRot="1" noChangeAspect="1" noMove="1" noResize="1" noEditPoints="1" noAdjustHandles="1" noChangeArrowheads="1" noChangeShapeType="1" noTextEdit="1"/>
                </p:cNvSpPr>
                <p:nvPr/>
              </p:nvSpPr>
              <p:spPr>
                <a:xfrm>
                  <a:off x="6311752" y="1701273"/>
                  <a:ext cx="6105746" cy="811761"/>
                </a:xfrm>
                <a:prstGeom prst="rect">
                  <a:avLst/>
                </a:prstGeom>
                <a:blipFill>
                  <a:blip r:embed="rId9"/>
                  <a:stretch>
                    <a:fillRect/>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721D5215-F920-3A1D-8CE0-F855F9DA1C9D}"/>
                </a:ext>
              </a:extLst>
            </p:cNvPr>
            <p:cNvSpPr/>
            <p:nvPr/>
          </p:nvSpPr>
          <p:spPr>
            <a:xfrm>
              <a:off x="7086600" y="1701273"/>
              <a:ext cx="4577316" cy="822347"/>
            </a:xfrm>
            <a:prstGeom prst="roundRect">
              <a:avLst/>
            </a:prstGeom>
            <a:noFill/>
            <a:ln w="9525" cap="flat" cmpd="sng" algn="ctr">
              <a:solidFill>
                <a:srgbClr val="9E140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5AF1E552-1268-CA24-DA9B-AAB5D157AC0D}"/>
              </a:ext>
            </a:extLst>
          </p:cNvPr>
          <p:cNvSpPr txBox="1"/>
          <p:nvPr/>
        </p:nvSpPr>
        <p:spPr>
          <a:xfrm>
            <a:off x="11747500" y="6488668"/>
            <a:ext cx="444500" cy="369332"/>
          </a:xfrm>
          <a:prstGeom prst="rect">
            <a:avLst/>
          </a:prstGeom>
          <a:noFill/>
        </p:spPr>
        <p:txBody>
          <a:bodyPr wrap="square" rtlCol="0">
            <a:spAutoFit/>
          </a:bodyPr>
          <a:lstStyle/>
          <a:p>
            <a:r>
              <a:rPr lang="en-US" altLang="zh-CN" dirty="0">
                <a:solidFill>
                  <a:srgbClr val="9E140E"/>
                </a:solidFill>
              </a:rPr>
              <a:t>11</a:t>
            </a:r>
            <a:endParaRPr lang="zh-CN" altLang="en-US" dirty="0">
              <a:solidFill>
                <a:srgbClr val="9E140E"/>
              </a:solidFill>
            </a:endParaRPr>
          </a:p>
        </p:txBody>
      </p:sp>
    </p:spTree>
    <p:extLst>
      <p:ext uri="{BB962C8B-B14F-4D97-AF65-F5344CB8AC3E}">
        <p14:creationId xmlns:p14="http://schemas.microsoft.com/office/powerpoint/2010/main" val="2518442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AABA8-7BE2-AEAC-88B8-D41BBD20E57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28F4AE5-6B0C-8A1D-6346-8CD5B2580916}"/>
                  </a:ext>
                </a:extLst>
              </p:cNvPr>
              <p:cNvSpPr>
                <a:spLocks noGrp="1"/>
              </p:cNvSpPr>
              <p:nvPr>
                <p:ph type="title"/>
              </p:nvPr>
            </p:nvSpPr>
            <p:spPr/>
            <p:txBody>
              <a:bodyPr/>
              <a:lstStyle/>
              <a:p>
                <a:r>
                  <a:rPr lang="en-US" altLang="zh-CN" b="1" dirty="0">
                    <a:solidFill>
                      <a:srgbClr val="9E140E"/>
                    </a:solidFill>
                  </a:rPr>
                  <a:t>Topological Loss Function </a:t>
                </a:r>
                <a14:m>
                  <m:oMath xmlns:m="http://schemas.openxmlformats.org/officeDocument/2006/math">
                    <m:sSub>
                      <m:sSubPr>
                        <m:ctrlPr>
                          <a:rPr lang="en-US" altLang="zh-CN" b="1" i="1" smtClean="0">
                            <a:solidFill>
                              <a:srgbClr val="9E140E"/>
                            </a:solidFill>
                            <a:latin typeface="Cambria Math" panose="02040503050406030204" pitchFamily="18" charset="0"/>
                          </a:rPr>
                        </m:ctrlPr>
                      </m:sSubPr>
                      <m:e>
                        <m:r>
                          <a:rPr lang="en-US" altLang="zh-CN" b="1" i="1" smtClean="0">
                            <a:solidFill>
                              <a:srgbClr val="9E140E"/>
                            </a:solidFill>
                            <a:latin typeface="Cambria Math" panose="02040503050406030204" pitchFamily="18" charset="0"/>
                          </a:rPr>
                          <m:t>𝑳</m:t>
                        </m:r>
                      </m:e>
                      <m:sub>
                        <m:r>
                          <a:rPr lang="en-US" altLang="zh-CN" b="1" i="1" smtClean="0">
                            <a:solidFill>
                              <a:srgbClr val="9E140E"/>
                            </a:solidFill>
                            <a:latin typeface="Cambria Math" panose="02040503050406030204" pitchFamily="18" charset="0"/>
                          </a:rPr>
                          <m:t>𝒕𝒐𝒑𝒐</m:t>
                        </m:r>
                      </m:sub>
                    </m:sSub>
                  </m:oMath>
                </a14:m>
                <a:endParaRPr lang="zh-CN" altLang="en-US" b="1" dirty="0">
                  <a:solidFill>
                    <a:srgbClr val="9E140E"/>
                  </a:solidFill>
                </a:endParaRPr>
              </a:p>
            </p:txBody>
          </p:sp>
        </mc:Choice>
        <mc:Fallback xmlns="">
          <p:sp>
            <p:nvSpPr>
              <p:cNvPr id="2" name="标题 1">
                <a:extLst>
                  <a:ext uri="{FF2B5EF4-FFF2-40B4-BE49-F238E27FC236}">
                    <a16:creationId xmlns:a16="http://schemas.microsoft.com/office/drawing/2014/main" id="{C28F4AE5-6B0C-8A1D-6346-8CD5B2580916}"/>
                  </a:ext>
                </a:extLst>
              </p:cNvPr>
              <p:cNvSpPr>
                <a:spLocks noGrp="1" noRot="1" noChangeAspect="1" noMove="1" noResize="1" noEditPoints="1" noAdjustHandles="1" noChangeArrowheads="1" noChangeShapeType="1" noTextEdit="1"/>
              </p:cNvSpPr>
              <p:nvPr>
                <p:ph type="title"/>
              </p:nvPr>
            </p:nvSpPr>
            <p:spPr>
              <a:blipFill>
                <a:blip r:embed="rId5"/>
                <a:stretch>
                  <a:fillRect l="-237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09DEC5CE-FAD9-2828-564E-0F7EA3AA54A9}"/>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5C72ADF3-2B48-1D2B-9A4B-3ECE585B2AEE}"/>
              </a:ext>
            </a:extLst>
          </p:cNvPr>
          <p:cNvSpPr/>
          <p:nvPr/>
        </p:nvSpPr>
        <p:spPr>
          <a:xfrm>
            <a:off x="4086808" y="-2"/>
            <a:ext cx="4086808"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7AB574D5-A3AE-DABA-0566-213C9A6B37B9}"/>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7CF0F5B6-179D-E932-4FD0-D504AD02CD86}"/>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16341BC-536F-0F7F-8F26-FC7A9222E82F}"/>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0F88412C-30A2-F2F1-36C2-7693F7043560}"/>
                  </a:ext>
                </a:extLst>
              </p:cNvPr>
              <p:cNvSpPr txBox="1">
                <a:spLocks/>
              </p:cNvSpPr>
              <p:nvPr/>
            </p:nvSpPr>
            <p:spPr>
              <a:xfrm>
                <a:off x="838200" y="1488142"/>
                <a:ext cx="10672481" cy="53698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Gradient:</a:t>
                </a:r>
              </a:p>
              <a:p>
                <a:pPr lvl="1"/>
                <a14:m>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𝑡𝑜𝑝𝑜</m:t>
                            </m:r>
                          </m:sub>
                        </m:sSub>
                      </m:num>
                      <m:den>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i="1">
                                <a:latin typeface="Cambria Math" panose="02040503050406030204" pitchFamily="18" charset="0"/>
                              </a:rPr>
                              <m:t>𝑡𝑜𝑝</m:t>
                            </m:r>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b="0" i="1" smtClean="0">
                                    <a:latin typeface="Cambria Math" panose="02040503050406030204" pitchFamily="18" charset="0"/>
                                  </a:rPr>
                                  <m:t>𝑅𝑇</m:t>
                                </m:r>
                              </m:sub>
                            </m:sSub>
                          </m:sub>
                        </m:sSub>
                      </m:num>
                      <m:den>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𝑝</m:t>
                        </m:r>
                        <m:r>
                          <a:rPr lang="en-US" altLang="zh-CN" sz="2000" i="1">
                            <a:latin typeface="Cambria Math" panose="02040503050406030204" pitchFamily="18" charset="0"/>
                          </a:rPr>
                          <m:t>)</m:t>
                        </m:r>
                      </m:den>
                    </m:f>
                  </m:oMath>
                </a14:m>
                <a:r>
                  <a:rPr lang="en-US" altLang="zh-CN" sz="2000" dirty="0"/>
                  <a:t>+ </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i="1">
                                <a:latin typeface="Cambria Math" panose="02040503050406030204" pitchFamily="18" charset="0"/>
                              </a:rPr>
                              <m:t>𝑡𝑜𝑝</m:t>
                            </m:r>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b="0" i="1" smtClean="0">
                                    <a:latin typeface="Cambria Math" panose="02040503050406030204" pitchFamily="18" charset="0"/>
                                  </a:rPr>
                                  <m:t>𝐿𝐵</m:t>
                                </m:r>
                              </m:sub>
                            </m:sSub>
                          </m:sub>
                        </m:sSub>
                      </m:num>
                      <m:den>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𝑝</m:t>
                        </m:r>
                        <m:r>
                          <a:rPr lang="en-US" altLang="zh-CN" sz="2000" i="1">
                            <a:latin typeface="Cambria Math" panose="02040503050406030204" pitchFamily="18" charset="0"/>
                          </a:rPr>
                          <m:t>)</m:t>
                        </m:r>
                      </m:den>
                    </m:f>
                  </m:oMath>
                </a14:m>
                <a:endParaRPr lang="en-US" altLang="zh-CN" sz="2000" dirty="0"/>
              </a:p>
              <a:p>
                <a:pPr lvl="1"/>
                <a14:m>
                  <m:oMath xmlns:m="http://schemas.openxmlformats.org/officeDocument/2006/math">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i="1">
                                <a:latin typeface="Cambria Math" panose="02040503050406030204" pitchFamily="18" charset="0"/>
                              </a:rPr>
                              <m:t>𝑡𝑜𝑝</m:t>
                            </m:r>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b="0" i="1" smtClean="0">
                                    <a:latin typeface="Cambria Math" panose="02040503050406030204" pitchFamily="18" charset="0"/>
                                  </a:rPr>
                                  <m:t>𝑅𝑇</m:t>
                                </m:r>
                              </m:sub>
                            </m:sSub>
                          </m:sub>
                        </m:sSub>
                      </m:num>
                      <m:den>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𝑝</m:t>
                        </m:r>
                        <m:r>
                          <a:rPr lang="en-US" altLang="zh-CN" sz="2000" i="1">
                            <a:latin typeface="Cambria Math" panose="02040503050406030204" pitchFamily="18" charset="0"/>
                          </a:rPr>
                          <m:t>)</m:t>
                        </m:r>
                      </m:den>
                    </m:f>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𝑏𝑖𝑟𝑡h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𝑏𝑖𝑟𝑡h</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𝛾</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num>
                              <m:den>
                                <m:rad>
                                  <m:radPr>
                                    <m:degHide m:val="on"/>
                                    <m:ctrlPr>
                                      <a:rPr lang="en-US" altLang="zh-CN" sz="2000" i="1">
                                        <a:latin typeface="Cambria Math" panose="02040503050406030204" pitchFamily="18" charset="0"/>
                                      </a:rPr>
                                    </m:ctrlPr>
                                  </m:radPr>
                                  <m:deg/>
                                  <m:e>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𝑏𝑖𝑟𝑡h</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𝑎</m:t>
                                                </m:r>
                                              </m:e>
                                            </m:d>
                                            <m:r>
                                              <a:rPr lang="en-US" altLang="zh-CN" sz="2000" i="1">
                                                <a:latin typeface="Cambria Math" panose="02040503050406030204" pitchFamily="18" charset="0"/>
                                              </a:rPr>
                                              <m:t>−</m:t>
                                            </m:r>
                                            <m:r>
                                              <a:rPr lang="en-US" altLang="zh-CN" sz="2000" i="1">
                                                <a:latin typeface="Cambria Math" panose="02040503050406030204" pitchFamily="18" charset="0"/>
                                              </a:rPr>
                                              <m:t>𝑏𝑖𝑟𝑡h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𝑎</m:t>
                                                    </m:r>
                                                  </m:e>
                                                </m:d>
                                              </m:e>
                                            </m:d>
                                          </m:e>
                                        </m:d>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𝑑𝑒𝑎𝑡h</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𝑎</m:t>
                                                </m:r>
                                              </m:e>
                                            </m:d>
                                            <m:r>
                                              <a:rPr lang="en-US" altLang="zh-CN" sz="2000" i="1">
                                                <a:latin typeface="Cambria Math" panose="02040503050406030204" pitchFamily="18" charset="0"/>
                                              </a:rPr>
                                              <m:t>−</m:t>
                                            </m:r>
                                            <m:r>
                                              <a:rPr lang="en-US" altLang="zh-CN" sz="2000" i="1">
                                                <a:latin typeface="Cambria Math" panose="02040503050406030204" pitchFamily="18" charset="0"/>
                                              </a:rPr>
                                              <m:t>𝑑𝑒𝑎𝑡h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𝑎</m:t>
                                                    </m:r>
                                                  </m:e>
                                                </m:d>
                                              </m:e>
                                            </m:d>
                                          </m:e>
                                        </m:d>
                                      </m:e>
                                      <m:sup>
                                        <m:r>
                                          <a:rPr lang="en-US" altLang="zh-CN" sz="2000" i="1">
                                            <a:latin typeface="Cambria Math" panose="02040503050406030204" pitchFamily="18" charset="0"/>
                                          </a:rPr>
                                          <m:t>2</m:t>
                                        </m:r>
                                      </m:sup>
                                    </m:sSup>
                                  </m:e>
                                </m:rad>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𝑖𝑓</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𝑏</m:t>
                                    </m:r>
                                  </m:sub>
                                </m:sSub>
                              </m:sub>
                            </m:sSub>
                          </m:e>
                          <m:e>
                            <m:r>
                              <a:rPr lang="en-US" altLang="zh-CN" sz="2000" b="0" i="1" smtClean="0">
                                <a:latin typeface="Cambria Math" panose="02040503050406030204" pitchFamily="18" charset="0"/>
                              </a:rPr>
                              <m:t>&amp;</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𝑑𝑒𝑎𝑡h</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𝑎</m:t>
                                    </m:r>
                                  </m:e>
                                </m:d>
                                <m:r>
                                  <a:rPr lang="en-US" altLang="zh-CN" sz="2000" i="1">
                                    <a:latin typeface="Cambria Math" panose="02040503050406030204" pitchFamily="18" charset="0"/>
                                  </a:rPr>
                                  <m:t>−</m:t>
                                </m:r>
                                <m:r>
                                  <a:rPr lang="en-US" altLang="zh-CN" sz="2000" b="0" i="1" smtClean="0">
                                    <a:latin typeface="Cambria Math" panose="02040503050406030204" pitchFamily="18" charset="0"/>
                                  </a:rPr>
                                  <m:t>𝑑𝑒𝑎𝑡h</m:t>
                                </m:r>
                                <m:d>
                                  <m:dPr>
                                    <m:ctrlPr>
                                      <a:rPr lang="en-US" altLang="zh-CN" sz="2000" b="0" i="1" smtClean="0">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𝑎</m:t>
                                        </m:r>
                                      </m:e>
                                    </m:d>
                                  </m:e>
                                </m:d>
                              </m:num>
                              <m:den>
                                <m:rad>
                                  <m:radPr>
                                    <m:degHide m:val="on"/>
                                    <m:ctrlPr>
                                      <a:rPr lang="en-US" altLang="zh-CN" sz="2000" i="1">
                                        <a:latin typeface="Cambria Math" panose="02040503050406030204" pitchFamily="18" charset="0"/>
                                      </a:rPr>
                                    </m:ctrlPr>
                                  </m:radPr>
                                  <m:deg/>
                                  <m:e>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𝑏𝑖𝑟𝑡h</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𝑎</m:t>
                                                </m:r>
                                              </m:e>
                                            </m:d>
                                            <m:r>
                                              <a:rPr lang="en-US" altLang="zh-CN" sz="2000" i="1">
                                                <a:latin typeface="Cambria Math" panose="02040503050406030204" pitchFamily="18" charset="0"/>
                                              </a:rPr>
                                              <m:t>−</m:t>
                                            </m:r>
                                            <m:r>
                                              <a:rPr lang="en-US" altLang="zh-CN" sz="2000" i="1">
                                                <a:latin typeface="Cambria Math" panose="02040503050406030204" pitchFamily="18" charset="0"/>
                                              </a:rPr>
                                              <m:t>𝑏𝑖𝑟𝑡h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𝑎</m:t>
                                                    </m:r>
                                                  </m:e>
                                                </m:d>
                                              </m:e>
                                            </m:d>
                                          </m:e>
                                        </m:d>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𝑑𝑒𝑎𝑡h</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𝑎</m:t>
                                                </m:r>
                                              </m:e>
                                            </m:d>
                                            <m:r>
                                              <a:rPr lang="en-US" altLang="zh-CN" sz="2000" i="1">
                                                <a:latin typeface="Cambria Math" panose="02040503050406030204" pitchFamily="18" charset="0"/>
                                              </a:rPr>
                                              <m:t>−</m:t>
                                            </m:r>
                                            <m:r>
                                              <a:rPr lang="en-US" altLang="zh-CN" sz="2000" i="1">
                                                <a:latin typeface="Cambria Math" panose="02040503050406030204" pitchFamily="18" charset="0"/>
                                              </a:rPr>
                                              <m:t>𝑑𝑒𝑎𝑡h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𝑎</m:t>
                                                    </m:r>
                                                  </m:e>
                                                </m:d>
                                              </m:e>
                                            </m:d>
                                          </m:e>
                                        </m:d>
                                      </m:e>
                                      <m:sup>
                                        <m:r>
                                          <a:rPr lang="en-US" altLang="zh-CN" sz="2000" i="1">
                                            <a:latin typeface="Cambria Math" panose="02040503050406030204" pitchFamily="18" charset="0"/>
                                          </a:rPr>
                                          <m:t>2</m:t>
                                        </m:r>
                                      </m:sup>
                                    </m:sSup>
                                  </m:e>
                                </m:rad>
                              </m:den>
                            </m:f>
                            <m:r>
                              <a:rPr lang="en-US" altLang="zh-CN" sz="2000" i="1">
                                <a:latin typeface="Cambria Math" panose="02040503050406030204" pitchFamily="18" charset="0"/>
                              </a:rPr>
                              <m:t>𝑖𝑓</m:t>
                            </m:r>
                            <m:r>
                              <a:rPr lang="en-US" altLang="zh-CN" sz="2000" i="1">
                                <a:latin typeface="Cambria Math" panose="02040503050406030204" pitchFamily="18" charset="0"/>
                              </a:rPr>
                              <m:t> </m:t>
                            </m:r>
                            <m:r>
                              <a:rPr lang="en-US" altLang="zh-CN" sz="2000" i="1">
                                <a:latin typeface="Cambria Math" panose="02040503050406030204" pitchFamily="18" charset="0"/>
                              </a:rPr>
                              <m:t>𝑝</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𝑑</m:t>
                                    </m:r>
                                  </m:sub>
                                </m:sSub>
                              </m:sub>
                            </m:sSub>
                          </m:e>
                          <m:e>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𝑜𝑡h𝑒𝑟𝑤𝑖𝑠𝑒</m:t>
                            </m:r>
                          </m:e>
                        </m:eqArr>
                      </m:e>
                    </m:d>
                  </m:oMath>
                </a14:m>
                <a:r>
                  <a:rPr lang="en-US" altLang="zh-CN" sz="2000" dirty="0"/>
                  <a:t>  </a:t>
                </a:r>
              </a:p>
              <a:p>
                <a:pPr lvl="1"/>
                <a:endParaRPr lang="en-US" altLang="zh-CN" sz="2000" i="1" dirty="0">
                  <a:latin typeface="Cambria Math" panose="02040503050406030204" pitchFamily="18" charset="0"/>
                </a:endParaRPr>
              </a:p>
              <a:p>
                <a:pPr lvl="1"/>
                <a14:m>
                  <m:oMath xmlns:m="http://schemas.openxmlformats.org/officeDocument/2006/math">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i="1">
                                <a:latin typeface="Cambria Math" panose="02040503050406030204" pitchFamily="18" charset="0"/>
                              </a:rPr>
                              <m:t>𝑡𝑜𝑝</m:t>
                            </m:r>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b="0" i="1" smtClean="0">
                                    <a:latin typeface="Cambria Math" panose="02040503050406030204" pitchFamily="18" charset="0"/>
                                  </a:rPr>
                                  <m:t>𝐿𝐵</m:t>
                                </m:r>
                              </m:sub>
                            </m:sSub>
                          </m:sub>
                        </m:sSub>
                      </m:num>
                      <m:den>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𝑝</m:t>
                        </m:r>
                        <m:r>
                          <a:rPr lang="en-US" altLang="zh-CN" sz="2000" i="1">
                            <a:latin typeface="Cambria Math" panose="02040503050406030204" pitchFamily="18" charset="0"/>
                          </a:rPr>
                          <m:t>)</m:t>
                        </m:r>
                      </m:den>
                    </m:f>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𝑏𝑖𝑟𝑡h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𝑏</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𝑏𝑖𝑟𝑡h</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𝛾</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num>
                              <m:den>
                                <m:rad>
                                  <m:radPr>
                                    <m:degHide m:val="on"/>
                                    <m:ctrlPr>
                                      <a:rPr lang="en-US" altLang="zh-CN" sz="2000" i="1">
                                        <a:latin typeface="Cambria Math" panose="02040503050406030204" pitchFamily="18" charset="0"/>
                                      </a:rPr>
                                    </m:ctrlPr>
                                  </m:radPr>
                                  <m:deg/>
                                  <m:e>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𝑏𝑖𝑟𝑡h</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𝑏</m:t>
                                                </m:r>
                                              </m:e>
                                            </m:d>
                                            <m:r>
                                              <a:rPr lang="en-US" altLang="zh-CN" sz="2000" i="1">
                                                <a:latin typeface="Cambria Math" panose="02040503050406030204" pitchFamily="18" charset="0"/>
                                              </a:rPr>
                                              <m:t>−</m:t>
                                            </m:r>
                                            <m:r>
                                              <a:rPr lang="en-US" altLang="zh-CN" sz="2000" i="1">
                                                <a:latin typeface="Cambria Math" panose="02040503050406030204" pitchFamily="18" charset="0"/>
                                              </a:rPr>
                                              <m:t>𝑏𝑖𝑟𝑡h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b="0" i="1" smtClean="0">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𝑏</m:t>
                                                    </m:r>
                                                  </m:e>
                                                </m:d>
                                              </m:e>
                                            </m:d>
                                          </m:e>
                                        </m:d>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𝑑𝑒𝑎𝑡h</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𝑏</m:t>
                                                </m:r>
                                              </m:e>
                                            </m:d>
                                            <m:r>
                                              <a:rPr lang="en-US" altLang="zh-CN" sz="2000" i="1">
                                                <a:latin typeface="Cambria Math" panose="02040503050406030204" pitchFamily="18" charset="0"/>
                                              </a:rPr>
                                              <m:t>−</m:t>
                                            </m:r>
                                            <m:r>
                                              <a:rPr lang="en-US" altLang="zh-CN" sz="2000" i="1">
                                                <a:latin typeface="Cambria Math" panose="02040503050406030204" pitchFamily="18" charset="0"/>
                                              </a:rPr>
                                              <m:t>𝑑𝑒𝑎𝑡h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b="0" i="1" smtClean="0">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𝑏</m:t>
                                                    </m:r>
                                                  </m:e>
                                                </m:d>
                                              </m:e>
                                            </m:d>
                                          </m:e>
                                        </m:d>
                                      </m:e>
                                      <m:sup>
                                        <m:r>
                                          <a:rPr lang="en-US" altLang="zh-CN" sz="2000" i="1">
                                            <a:latin typeface="Cambria Math" panose="02040503050406030204" pitchFamily="18" charset="0"/>
                                          </a:rPr>
                                          <m:t>2</m:t>
                                        </m:r>
                                      </m:sup>
                                    </m:sSup>
                                  </m:e>
                                </m:rad>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𝑖𝑓</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𝑏</m:t>
                                    </m:r>
                                  </m:sub>
                                </m:sSub>
                              </m:sub>
                            </m:sSub>
                          </m:e>
                          <m:e>
                            <m:r>
                              <a:rPr lang="en-US" altLang="zh-CN" sz="2000" b="0" i="1" smtClean="0">
                                <a:latin typeface="Cambria Math" panose="02040503050406030204" pitchFamily="18" charset="0"/>
                              </a:rPr>
                              <m:t>&amp;</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𝑑𝑒𝑎𝑡h</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𝑏</m:t>
                                    </m:r>
                                  </m:e>
                                </m:d>
                                <m:r>
                                  <a:rPr lang="en-US" altLang="zh-CN" sz="2000" i="1">
                                    <a:latin typeface="Cambria Math" panose="02040503050406030204" pitchFamily="18" charset="0"/>
                                  </a:rPr>
                                  <m:t>−</m:t>
                                </m:r>
                                <m:r>
                                  <a:rPr lang="en-US" altLang="zh-CN" sz="2000" b="0" i="1" smtClean="0">
                                    <a:latin typeface="Cambria Math" panose="02040503050406030204" pitchFamily="18" charset="0"/>
                                  </a:rPr>
                                  <m:t>𝑑𝑒𝑎𝑡h</m:t>
                                </m:r>
                                <m:d>
                                  <m:dPr>
                                    <m:ctrlPr>
                                      <a:rPr lang="en-US" altLang="zh-CN" sz="2000" b="0" i="1" smtClean="0">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𝑏</m:t>
                                        </m:r>
                                      </m:e>
                                    </m:d>
                                  </m:e>
                                </m:d>
                              </m:num>
                              <m:den>
                                <m:rad>
                                  <m:radPr>
                                    <m:degHide m:val="on"/>
                                    <m:ctrlPr>
                                      <a:rPr lang="en-US" altLang="zh-CN" sz="2000" i="1">
                                        <a:latin typeface="Cambria Math" panose="02040503050406030204" pitchFamily="18" charset="0"/>
                                      </a:rPr>
                                    </m:ctrlPr>
                                  </m:radPr>
                                  <m:deg/>
                                  <m:e>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𝑏𝑖𝑟𝑡h</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𝑏</m:t>
                                                </m:r>
                                              </m:e>
                                            </m:d>
                                            <m:r>
                                              <a:rPr lang="en-US" altLang="zh-CN" sz="2000" i="1">
                                                <a:latin typeface="Cambria Math" panose="02040503050406030204" pitchFamily="18" charset="0"/>
                                              </a:rPr>
                                              <m:t>−</m:t>
                                            </m:r>
                                            <m:r>
                                              <a:rPr lang="en-US" altLang="zh-CN" sz="2000" i="1">
                                                <a:latin typeface="Cambria Math" panose="02040503050406030204" pitchFamily="18" charset="0"/>
                                              </a:rPr>
                                              <m:t>𝑏𝑖𝑟𝑡h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𝑏</m:t>
                                                    </m:r>
                                                  </m:e>
                                                </m:d>
                                              </m:e>
                                            </m:d>
                                          </m:e>
                                        </m:d>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𝑑𝑒𝑎𝑡h</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𝑏</m:t>
                                                </m:r>
                                              </m:e>
                                            </m:d>
                                            <m:r>
                                              <a:rPr lang="en-US" altLang="zh-CN" sz="2000" i="1">
                                                <a:latin typeface="Cambria Math" panose="02040503050406030204" pitchFamily="18" charset="0"/>
                                              </a:rPr>
                                              <m:t>−</m:t>
                                            </m:r>
                                            <m:r>
                                              <a:rPr lang="en-US" altLang="zh-CN" sz="2000" i="1">
                                                <a:latin typeface="Cambria Math" panose="02040503050406030204" pitchFamily="18" charset="0"/>
                                              </a:rPr>
                                              <m:t>𝑑𝑒𝑎𝑡h</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𝑏</m:t>
                                                    </m:r>
                                                  </m:e>
                                                </m:d>
                                              </m:e>
                                            </m:d>
                                          </m:e>
                                        </m:d>
                                      </m:e>
                                      <m:sup>
                                        <m:r>
                                          <a:rPr lang="en-US" altLang="zh-CN" sz="2000" i="1">
                                            <a:latin typeface="Cambria Math" panose="02040503050406030204" pitchFamily="18" charset="0"/>
                                          </a:rPr>
                                          <m:t>2</m:t>
                                        </m:r>
                                      </m:sup>
                                    </m:sSup>
                                  </m:e>
                                </m:rad>
                              </m:den>
                            </m:f>
                            <m:r>
                              <a:rPr lang="en-US" altLang="zh-CN" sz="2000" i="1">
                                <a:latin typeface="Cambria Math" panose="02040503050406030204" pitchFamily="18" charset="0"/>
                              </a:rPr>
                              <m:t>𝑖𝑓</m:t>
                            </m:r>
                            <m:r>
                              <a:rPr lang="en-US" altLang="zh-CN" sz="2000" i="1">
                                <a:latin typeface="Cambria Math" panose="02040503050406030204" pitchFamily="18" charset="0"/>
                              </a:rPr>
                              <m:t> </m:t>
                            </m:r>
                            <m:r>
                              <a:rPr lang="en-US" altLang="zh-CN" sz="2000" i="1">
                                <a:latin typeface="Cambria Math" panose="02040503050406030204" pitchFamily="18" charset="0"/>
                              </a:rPr>
                              <m:t>𝑝</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𝑑</m:t>
                                    </m:r>
                                  </m:sub>
                                </m:sSub>
                              </m:sub>
                            </m:sSub>
                          </m:e>
                          <m:e>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𝑜𝑡h𝑒𝑟𝑤𝑖𝑠𝑒</m:t>
                            </m:r>
                          </m:e>
                        </m:eqArr>
                      </m:e>
                    </m:d>
                  </m:oMath>
                </a14:m>
                <a:endParaRPr lang="en-US" altLang="zh-CN" sz="2000" dirty="0"/>
              </a:p>
              <a:p>
                <a:pPr lvl="1"/>
                <a14:m>
                  <m:oMath xmlns:m="http://schemas.openxmlformats.org/officeDocument/2006/math">
                    <m:sSub>
                      <m:sSubPr>
                        <m:ctrlPr>
                          <a:rPr lang="en-US" altLang="zh-CN" sz="2000" b="0" i="1" smtClean="0">
                            <a:solidFill>
                              <a:srgbClr val="9E140E"/>
                            </a:solidFill>
                            <a:latin typeface="Cambria Math" panose="02040503050406030204" pitchFamily="18" charset="0"/>
                            <a:ea typeface="Cambria Math" panose="02040503050406030204" pitchFamily="18" charset="0"/>
                          </a:rPr>
                        </m:ctrlPr>
                      </m:sSubPr>
                      <m:e>
                        <m:r>
                          <m:rPr>
                            <m:sty m:val="p"/>
                          </m:rPr>
                          <a:rPr lang="en-US" altLang="zh-CN" sz="2000" i="1" smtClean="0">
                            <a:solidFill>
                              <a:srgbClr val="9E140E"/>
                            </a:solidFill>
                            <a:latin typeface="Cambria Math" panose="02040503050406030204" pitchFamily="18" charset="0"/>
                            <a:ea typeface="Cambria Math" panose="02040503050406030204" pitchFamily="18" charset="0"/>
                          </a:rPr>
                          <m:t>∇</m:t>
                        </m:r>
                      </m:e>
                      <m:sub>
                        <m:r>
                          <a:rPr lang="en-US" altLang="zh-CN" sz="2000" b="0" i="1" smtClean="0">
                            <a:solidFill>
                              <a:srgbClr val="9E140E"/>
                            </a:solidFill>
                            <a:latin typeface="Cambria Math" panose="02040503050406030204" pitchFamily="18" charset="0"/>
                            <a:ea typeface="Cambria Math" panose="02040503050406030204" pitchFamily="18" charset="0"/>
                          </a:rPr>
                          <m:t>𝜔</m:t>
                        </m:r>
                      </m:sub>
                    </m:sSub>
                    <m:sSub>
                      <m:sSubPr>
                        <m:ctrlPr>
                          <a:rPr lang="en-US" altLang="zh-CN" sz="2000" b="0" i="1" smtClean="0">
                            <a:solidFill>
                              <a:srgbClr val="9E140E"/>
                            </a:solidFill>
                            <a:latin typeface="Cambria Math" panose="02040503050406030204" pitchFamily="18" charset="0"/>
                            <a:ea typeface="Cambria Math" panose="02040503050406030204" pitchFamily="18" charset="0"/>
                          </a:rPr>
                        </m:ctrlPr>
                      </m:sSubPr>
                      <m:e>
                        <m:r>
                          <a:rPr lang="en-US" altLang="zh-CN" sz="2000" b="0" i="1" smtClean="0">
                            <a:solidFill>
                              <a:srgbClr val="9E140E"/>
                            </a:solidFill>
                            <a:latin typeface="Cambria Math" panose="02040503050406030204" pitchFamily="18" charset="0"/>
                            <a:ea typeface="Cambria Math" panose="02040503050406030204" pitchFamily="18" charset="0"/>
                          </a:rPr>
                          <m:t>𝐿</m:t>
                        </m:r>
                      </m:e>
                      <m:sub>
                        <m:r>
                          <a:rPr lang="en-US" altLang="zh-CN" sz="2000" b="0" i="1" smtClean="0">
                            <a:solidFill>
                              <a:srgbClr val="9E140E"/>
                            </a:solidFill>
                            <a:latin typeface="Cambria Math" panose="02040503050406030204" pitchFamily="18" charset="0"/>
                            <a:ea typeface="Cambria Math" panose="02040503050406030204" pitchFamily="18" charset="0"/>
                          </a:rPr>
                          <m:t>𝑡𝑜𝑝𝑜</m:t>
                        </m:r>
                      </m:sub>
                    </m:sSub>
                    <m:d>
                      <m:dPr>
                        <m:ctrlPr>
                          <a:rPr lang="en-US" altLang="zh-CN" sz="2000" b="0" i="1" smtClean="0">
                            <a:solidFill>
                              <a:srgbClr val="9E140E"/>
                            </a:solidFill>
                            <a:latin typeface="Cambria Math" panose="02040503050406030204" pitchFamily="18" charset="0"/>
                            <a:ea typeface="Cambria Math" panose="02040503050406030204" pitchFamily="18" charset="0"/>
                          </a:rPr>
                        </m:ctrlPr>
                      </m:dPr>
                      <m:e>
                        <m:r>
                          <a:rPr lang="en-US" altLang="zh-CN" sz="2000" b="0" i="1" smtClean="0">
                            <a:solidFill>
                              <a:srgbClr val="9E140E"/>
                            </a:solidFill>
                            <a:latin typeface="Cambria Math" panose="02040503050406030204" pitchFamily="18" charset="0"/>
                            <a:ea typeface="Cambria Math" panose="02040503050406030204" pitchFamily="18" charset="0"/>
                          </a:rPr>
                          <m:t>𝑓</m:t>
                        </m:r>
                        <m:r>
                          <a:rPr lang="en-US" altLang="zh-CN" sz="2000" b="0" i="1" smtClean="0">
                            <a:solidFill>
                              <a:srgbClr val="9E140E"/>
                            </a:solidFill>
                            <a:latin typeface="Cambria Math" panose="02040503050406030204" pitchFamily="18" charset="0"/>
                            <a:ea typeface="Cambria Math" panose="02040503050406030204" pitchFamily="18" charset="0"/>
                          </a:rPr>
                          <m:t>,</m:t>
                        </m:r>
                        <m:r>
                          <a:rPr lang="en-US" altLang="zh-CN" sz="2000" b="0" i="1" smtClean="0">
                            <a:solidFill>
                              <a:srgbClr val="9E140E"/>
                            </a:solidFill>
                            <a:latin typeface="Cambria Math" panose="02040503050406030204" pitchFamily="18" charset="0"/>
                            <a:ea typeface="Cambria Math" panose="02040503050406030204" pitchFamily="18" charset="0"/>
                          </a:rPr>
                          <m:t>𝑔</m:t>
                        </m:r>
                      </m:e>
                    </m:d>
                    <m:r>
                      <a:rPr lang="en-US" altLang="zh-CN" sz="2000" b="0" i="1" smtClean="0">
                        <a:solidFill>
                          <a:srgbClr val="9E140E"/>
                        </a:solidFill>
                        <a:latin typeface="Cambria Math" panose="02040503050406030204" pitchFamily="18" charset="0"/>
                        <a:ea typeface="Cambria Math" panose="02040503050406030204" pitchFamily="18" charset="0"/>
                      </a:rPr>
                      <m:t>= </m:t>
                    </m:r>
                    <m:f>
                      <m:fPr>
                        <m:ctrlPr>
                          <a:rPr lang="en-US" altLang="zh-CN" sz="2000" i="1">
                            <a:solidFill>
                              <a:srgbClr val="9E140E"/>
                            </a:solidFill>
                            <a:latin typeface="Cambria Math" panose="02040503050406030204" pitchFamily="18" charset="0"/>
                          </a:rPr>
                        </m:ctrlPr>
                      </m:fPr>
                      <m:num>
                        <m:r>
                          <a:rPr lang="en-US" altLang="zh-CN" sz="2000" i="1">
                            <a:solidFill>
                              <a:srgbClr val="9E140E"/>
                            </a:solidFill>
                            <a:latin typeface="Cambria Math" panose="02040503050406030204" pitchFamily="18" charset="0"/>
                          </a:rPr>
                          <m:t>𝜕</m:t>
                        </m:r>
                        <m:sSub>
                          <m:sSubPr>
                            <m:ctrlPr>
                              <a:rPr lang="en-US" altLang="zh-CN" sz="2000" i="1">
                                <a:solidFill>
                                  <a:srgbClr val="9E140E"/>
                                </a:solidFill>
                                <a:latin typeface="Cambria Math" panose="02040503050406030204" pitchFamily="18" charset="0"/>
                              </a:rPr>
                            </m:ctrlPr>
                          </m:sSubPr>
                          <m:e>
                            <m:r>
                              <a:rPr lang="en-US" altLang="zh-CN" sz="2000" i="1">
                                <a:solidFill>
                                  <a:srgbClr val="9E140E"/>
                                </a:solidFill>
                                <a:latin typeface="Cambria Math" panose="02040503050406030204" pitchFamily="18" charset="0"/>
                              </a:rPr>
                              <m:t>𝐿</m:t>
                            </m:r>
                          </m:e>
                          <m:sub>
                            <m:r>
                              <a:rPr lang="en-US" altLang="zh-CN" sz="2000" i="1">
                                <a:solidFill>
                                  <a:srgbClr val="9E140E"/>
                                </a:solidFill>
                                <a:latin typeface="Cambria Math" panose="02040503050406030204" pitchFamily="18" charset="0"/>
                              </a:rPr>
                              <m:t>𝑡𝑜𝑝𝑜</m:t>
                            </m:r>
                          </m:sub>
                        </m:sSub>
                      </m:num>
                      <m:den>
                        <m:r>
                          <a:rPr lang="en-US" altLang="zh-CN" sz="2000" i="1">
                            <a:solidFill>
                              <a:srgbClr val="9E140E"/>
                            </a:solidFill>
                            <a:latin typeface="Cambria Math" panose="02040503050406030204" pitchFamily="18" charset="0"/>
                          </a:rPr>
                          <m:t>𝜕</m:t>
                        </m:r>
                        <m:r>
                          <a:rPr lang="en-US" altLang="zh-CN" sz="2000" i="1">
                            <a:solidFill>
                              <a:srgbClr val="9E140E"/>
                            </a:solidFill>
                            <a:latin typeface="Cambria Math" panose="02040503050406030204" pitchFamily="18" charset="0"/>
                          </a:rPr>
                          <m:t>𝑓</m:t>
                        </m:r>
                        <m:r>
                          <a:rPr lang="en-US" altLang="zh-CN" sz="2000" i="1">
                            <a:solidFill>
                              <a:srgbClr val="9E140E"/>
                            </a:solidFill>
                            <a:latin typeface="Cambria Math" panose="02040503050406030204" pitchFamily="18" charset="0"/>
                          </a:rPr>
                          <m:t>(</m:t>
                        </m:r>
                        <m:r>
                          <a:rPr lang="en-US" altLang="zh-CN" sz="2000" i="1">
                            <a:solidFill>
                              <a:srgbClr val="9E140E"/>
                            </a:solidFill>
                            <a:latin typeface="Cambria Math" panose="02040503050406030204" pitchFamily="18" charset="0"/>
                          </a:rPr>
                          <m:t>𝑝</m:t>
                        </m:r>
                        <m:r>
                          <a:rPr lang="en-US" altLang="zh-CN" sz="2000" i="1">
                            <a:solidFill>
                              <a:srgbClr val="9E140E"/>
                            </a:solidFill>
                            <a:latin typeface="Cambria Math" panose="02040503050406030204" pitchFamily="18" charset="0"/>
                          </a:rPr>
                          <m:t>)</m:t>
                        </m:r>
                      </m:den>
                    </m:f>
                    <m:r>
                      <a:rPr lang="en-US" altLang="zh-CN" sz="2000" b="0" i="1" smtClean="0">
                        <a:solidFill>
                          <a:srgbClr val="9E140E"/>
                        </a:solidFill>
                        <a:latin typeface="Cambria Math" panose="02040503050406030204" pitchFamily="18" charset="0"/>
                      </a:rPr>
                      <m:t>⋅</m:t>
                    </m:r>
                    <m:f>
                      <m:fPr>
                        <m:ctrlPr>
                          <a:rPr lang="en-US" altLang="zh-CN" sz="2000" i="1">
                            <a:solidFill>
                              <a:srgbClr val="9E140E"/>
                            </a:solidFill>
                            <a:latin typeface="Cambria Math" panose="02040503050406030204" pitchFamily="18" charset="0"/>
                          </a:rPr>
                        </m:ctrlPr>
                      </m:fPr>
                      <m:num>
                        <m:r>
                          <a:rPr lang="en-US" altLang="zh-CN" sz="2000" i="1">
                            <a:solidFill>
                              <a:srgbClr val="9E140E"/>
                            </a:solidFill>
                            <a:latin typeface="Cambria Math" panose="02040503050406030204" pitchFamily="18" charset="0"/>
                          </a:rPr>
                          <m:t>𝜕</m:t>
                        </m:r>
                        <m:r>
                          <a:rPr lang="en-US" altLang="zh-CN" sz="2000" b="0" i="1" smtClean="0">
                            <a:solidFill>
                              <a:srgbClr val="9E140E"/>
                            </a:solidFill>
                            <a:latin typeface="Cambria Math" panose="02040503050406030204" pitchFamily="18" charset="0"/>
                          </a:rPr>
                          <m:t>𝑓</m:t>
                        </m:r>
                        <m:r>
                          <a:rPr lang="en-US" altLang="zh-CN" sz="2000" b="0" i="1" smtClean="0">
                            <a:solidFill>
                              <a:srgbClr val="9E140E"/>
                            </a:solidFill>
                            <a:latin typeface="Cambria Math" panose="02040503050406030204" pitchFamily="18" charset="0"/>
                          </a:rPr>
                          <m:t>(</m:t>
                        </m:r>
                        <m:r>
                          <a:rPr lang="en-US" altLang="zh-CN" sz="2000" b="0" i="1" smtClean="0">
                            <a:solidFill>
                              <a:srgbClr val="9E140E"/>
                            </a:solidFill>
                            <a:latin typeface="Cambria Math" panose="02040503050406030204" pitchFamily="18" charset="0"/>
                          </a:rPr>
                          <m:t>𝑝</m:t>
                        </m:r>
                        <m:r>
                          <a:rPr lang="en-US" altLang="zh-CN" sz="2000" b="0" i="1" smtClean="0">
                            <a:solidFill>
                              <a:srgbClr val="9E140E"/>
                            </a:solidFill>
                            <a:latin typeface="Cambria Math" panose="02040503050406030204" pitchFamily="18" charset="0"/>
                          </a:rPr>
                          <m:t>)</m:t>
                        </m:r>
                      </m:num>
                      <m:den>
                        <m:r>
                          <a:rPr lang="en-US" altLang="zh-CN" sz="2000" i="1">
                            <a:solidFill>
                              <a:srgbClr val="9E140E"/>
                            </a:solidFill>
                            <a:latin typeface="Cambria Math" panose="02040503050406030204" pitchFamily="18" charset="0"/>
                          </a:rPr>
                          <m:t>𝜕</m:t>
                        </m:r>
                        <m:r>
                          <a:rPr lang="en-US" altLang="zh-CN" sz="2000" b="0" i="1" smtClean="0">
                            <a:solidFill>
                              <a:srgbClr val="9E140E"/>
                            </a:solidFill>
                            <a:latin typeface="Cambria Math" panose="02040503050406030204" pitchFamily="18" charset="0"/>
                          </a:rPr>
                          <m:t>𝜔</m:t>
                        </m:r>
                      </m:den>
                    </m:f>
                  </m:oMath>
                </a14:m>
                <a:r>
                  <a:rPr lang="en-US" altLang="zh-CN" sz="2000" dirty="0"/>
                  <a:t> </a:t>
                </a:r>
                <a:r>
                  <a:rPr lang="zh-CN" altLang="en-US" sz="2000" dirty="0"/>
                  <a:t>（</a:t>
                </a:r>
                <a14:m>
                  <m:oMath xmlns:m="http://schemas.openxmlformats.org/officeDocument/2006/math">
                    <m:r>
                      <a:rPr lang="en-US" altLang="zh-CN" sz="2000" i="1" smtClean="0">
                        <a:solidFill>
                          <a:schemeClr val="tx1"/>
                        </a:solidFill>
                        <a:latin typeface="Cambria Math" panose="02040503050406030204" pitchFamily="18" charset="0"/>
                      </a:rPr>
                      <m:t>𝜔</m:t>
                    </m:r>
                    <m:r>
                      <a:rPr lang="en-US" altLang="zh-CN" sz="2000" i="1">
                        <a:solidFill>
                          <a:srgbClr val="9E140E"/>
                        </a:solidFill>
                        <a:latin typeface="Cambria Math" panose="02040503050406030204" pitchFamily="18" charset="0"/>
                      </a:rPr>
                      <m:t> </m:t>
                    </m:r>
                  </m:oMath>
                </a14:m>
                <a:r>
                  <a:rPr lang="en-US" altLang="zh-CN" sz="2000" dirty="0"/>
                  <a:t>the neural network parameters</a:t>
                </a:r>
                <a:r>
                  <a:rPr lang="zh-CN" altLang="en-US" sz="2000" dirty="0"/>
                  <a:t>）</a:t>
                </a:r>
                <a:endParaRPr lang="en-US" altLang="zh-CN" sz="2000" dirty="0"/>
              </a:p>
            </p:txBody>
          </p:sp>
        </mc:Choice>
        <mc:Fallback xmlns="">
          <p:sp>
            <p:nvSpPr>
              <p:cNvPr id="18" name="内容占位符 2">
                <a:extLst>
                  <a:ext uri="{FF2B5EF4-FFF2-40B4-BE49-F238E27FC236}">
                    <a16:creationId xmlns:a16="http://schemas.microsoft.com/office/drawing/2014/main" id="{0F88412C-30A2-F2F1-36C2-7693F7043560}"/>
                  </a:ext>
                </a:extLst>
              </p:cNvPr>
              <p:cNvSpPr txBox="1">
                <a:spLocks noRot="1" noChangeAspect="1" noMove="1" noResize="1" noEditPoints="1" noAdjustHandles="1" noChangeArrowheads="1" noChangeShapeType="1" noTextEdit="1"/>
              </p:cNvSpPr>
              <p:nvPr/>
            </p:nvSpPr>
            <p:spPr>
              <a:xfrm>
                <a:off x="838200" y="1488142"/>
                <a:ext cx="10672481" cy="5369858"/>
              </a:xfrm>
              <a:prstGeom prst="rect">
                <a:avLst/>
              </a:prstGeom>
              <a:blipFill>
                <a:blip r:embed="rId6"/>
                <a:stretch>
                  <a:fillRect l="-800" t="-1476"/>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B26526CE-E52F-C37C-2943-40FEEBD641B6}"/>
              </a:ext>
            </a:extLst>
          </p:cNvPr>
          <p:cNvSpPr txBox="1"/>
          <p:nvPr/>
        </p:nvSpPr>
        <p:spPr>
          <a:xfrm>
            <a:off x="11747500" y="6488668"/>
            <a:ext cx="444500" cy="369332"/>
          </a:xfrm>
          <a:prstGeom prst="rect">
            <a:avLst/>
          </a:prstGeom>
          <a:noFill/>
        </p:spPr>
        <p:txBody>
          <a:bodyPr wrap="square" rtlCol="0">
            <a:spAutoFit/>
          </a:bodyPr>
          <a:lstStyle/>
          <a:p>
            <a:r>
              <a:rPr lang="en-US" altLang="zh-CN" dirty="0">
                <a:solidFill>
                  <a:srgbClr val="9E140E"/>
                </a:solidFill>
              </a:rPr>
              <a:t>12</a:t>
            </a:r>
            <a:endParaRPr lang="zh-CN" altLang="en-US" dirty="0">
              <a:solidFill>
                <a:srgbClr val="9E140E"/>
              </a:solidFill>
            </a:endParaRPr>
          </a:p>
        </p:txBody>
      </p:sp>
    </p:spTree>
    <p:extLst>
      <p:ext uri="{BB962C8B-B14F-4D97-AF65-F5344CB8AC3E}">
        <p14:creationId xmlns:p14="http://schemas.microsoft.com/office/powerpoint/2010/main" val="3657698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F0B5B-1ED7-4CB0-30AB-56C126F388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4A5712E-A61C-F740-C878-F17BFB8895BF}"/>
              </a:ext>
            </a:extLst>
          </p:cNvPr>
          <p:cNvSpPr>
            <a:spLocks noGrp="1"/>
          </p:cNvSpPr>
          <p:nvPr>
            <p:ph type="title"/>
          </p:nvPr>
        </p:nvSpPr>
        <p:spPr/>
        <p:txBody>
          <a:bodyPr/>
          <a:lstStyle/>
          <a:p>
            <a:r>
              <a:rPr lang="en-US" altLang="zh-CN" b="1" dirty="0">
                <a:solidFill>
                  <a:srgbClr val="9E140E"/>
                </a:solidFill>
              </a:rPr>
              <a:t>Datasets</a:t>
            </a:r>
            <a:endParaRPr lang="zh-CN" altLang="en-US" b="1" dirty="0">
              <a:solidFill>
                <a:srgbClr val="9E140E"/>
              </a:solidFill>
            </a:endParaRPr>
          </a:p>
        </p:txBody>
      </p:sp>
      <p:sp>
        <p:nvSpPr>
          <p:cNvPr id="9" name="矩形 8">
            <a:extLst>
              <a:ext uri="{FF2B5EF4-FFF2-40B4-BE49-F238E27FC236}">
                <a16:creationId xmlns:a16="http://schemas.microsoft.com/office/drawing/2014/main" id="{34FDD470-0FD2-0614-EAE7-83A59C90BA8C}"/>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B80F477A-5113-8BF8-F0D2-3E65ADD660A8}"/>
              </a:ext>
            </a:extLst>
          </p:cNvPr>
          <p:cNvSpPr/>
          <p:nvPr/>
        </p:nvSpPr>
        <p:spPr>
          <a:xfrm>
            <a:off x="4086808" y="-2"/>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38BFA763-61DC-4FED-2FC1-624559DB6E76}"/>
              </a:ext>
            </a:extLst>
          </p:cNvPr>
          <p:cNvSpPr/>
          <p:nvPr/>
        </p:nvSpPr>
        <p:spPr>
          <a:xfrm>
            <a:off x="8173616" y="-2"/>
            <a:ext cx="4018384"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CE8E924B-2F7E-E70F-BB47-1FECDAF4C0E1}"/>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8B0D3C3-3248-06AA-757F-106E1FAC603B}"/>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a:extLst>
              <a:ext uri="{FF2B5EF4-FFF2-40B4-BE49-F238E27FC236}">
                <a16:creationId xmlns:a16="http://schemas.microsoft.com/office/drawing/2014/main" id="{372725AA-B32D-DCED-B900-A850A9EF09FF}"/>
              </a:ext>
            </a:extLst>
          </p:cNvPr>
          <p:cNvSpPr txBox="1">
            <a:spLocks/>
          </p:cNvSpPr>
          <p:nvPr/>
        </p:nvSpPr>
        <p:spPr>
          <a:xfrm>
            <a:off x="838200" y="1825625"/>
            <a:ext cx="960882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Microscopic Imaging</a:t>
            </a:r>
          </a:p>
          <a:p>
            <a:pPr marL="0" indent="0">
              <a:buNone/>
            </a:pPr>
            <a:endParaRPr lang="en-US" altLang="zh-CN" sz="2400" dirty="0"/>
          </a:p>
          <a:p>
            <a:pPr lvl="1"/>
            <a:r>
              <a:rPr lang="en-US" altLang="zh-CN" sz="2000" dirty="0"/>
              <a:t>Dataset 1: Nano-particle</a:t>
            </a:r>
          </a:p>
          <a:p>
            <a:pPr lvl="1"/>
            <a:r>
              <a:rPr lang="en-US" altLang="zh-CN" sz="2000" dirty="0"/>
              <a:t>Dataset 2: Nano-line </a:t>
            </a:r>
          </a:p>
        </p:txBody>
      </p:sp>
      <p:pic>
        <p:nvPicPr>
          <p:cNvPr id="46" name="图片 45">
            <a:extLst>
              <a:ext uri="{FF2B5EF4-FFF2-40B4-BE49-F238E27FC236}">
                <a16:creationId xmlns:a16="http://schemas.microsoft.com/office/drawing/2014/main" id="{5C2807CF-74D6-9E8F-1146-6762F8888133}"/>
              </a:ext>
            </a:extLst>
          </p:cNvPr>
          <p:cNvPicPr>
            <a:picLocks noChangeAspect="1"/>
          </p:cNvPicPr>
          <p:nvPr/>
        </p:nvPicPr>
        <p:blipFill>
          <a:blip r:embed="rId3"/>
          <a:stretch>
            <a:fillRect/>
          </a:stretch>
        </p:blipFill>
        <p:spPr>
          <a:xfrm>
            <a:off x="4729702" y="1028012"/>
            <a:ext cx="7462298" cy="5464863"/>
          </a:xfrm>
          <a:prstGeom prst="rect">
            <a:avLst/>
          </a:prstGeom>
        </p:spPr>
      </p:pic>
      <p:sp>
        <p:nvSpPr>
          <p:cNvPr id="3" name="文本框 2">
            <a:extLst>
              <a:ext uri="{FF2B5EF4-FFF2-40B4-BE49-F238E27FC236}">
                <a16:creationId xmlns:a16="http://schemas.microsoft.com/office/drawing/2014/main" id="{B099EF2F-8BAD-42B1-0966-F7E35D50D25F}"/>
              </a:ext>
            </a:extLst>
          </p:cNvPr>
          <p:cNvSpPr txBox="1"/>
          <p:nvPr/>
        </p:nvSpPr>
        <p:spPr>
          <a:xfrm>
            <a:off x="11747500" y="6488668"/>
            <a:ext cx="444500" cy="369332"/>
          </a:xfrm>
          <a:prstGeom prst="rect">
            <a:avLst/>
          </a:prstGeom>
          <a:noFill/>
        </p:spPr>
        <p:txBody>
          <a:bodyPr wrap="square" rtlCol="0">
            <a:spAutoFit/>
          </a:bodyPr>
          <a:lstStyle/>
          <a:p>
            <a:r>
              <a:rPr lang="en-US" altLang="zh-CN" dirty="0">
                <a:solidFill>
                  <a:srgbClr val="9E140E"/>
                </a:solidFill>
              </a:rPr>
              <a:t>13</a:t>
            </a:r>
            <a:endParaRPr lang="zh-CN" altLang="en-US" dirty="0">
              <a:solidFill>
                <a:srgbClr val="9E140E"/>
              </a:solidFill>
            </a:endParaRPr>
          </a:p>
        </p:txBody>
      </p:sp>
    </p:spTree>
    <p:extLst>
      <p:ext uri="{BB962C8B-B14F-4D97-AF65-F5344CB8AC3E}">
        <p14:creationId xmlns:p14="http://schemas.microsoft.com/office/powerpoint/2010/main" val="1527971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DE9B2-CDF6-080B-40A7-27781A1EE6B8}"/>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1C65BA1B-8DD4-E021-5102-5F4277CA4E8E}"/>
              </a:ext>
            </a:extLst>
          </p:cNvPr>
          <p:cNvPicPr>
            <a:picLocks noChangeAspect="1"/>
          </p:cNvPicPr>
          <p:nvPr/>
        </p:nvPicPr>
        <p:blipFill>
          <a:blip r:embed="rId3"/>
          <a:stretch>
            <a:fillRect/>
          </a:stretch>
        </p:blipFill>
        <p:spPr>
          <a:xfrm>
            <a:off x="5908431" y="864575"/>
            <a:ext cx="6283569" cy="2948993"/>
          </a:xfrm>
          <a:prstGeom prst="rect">
            <a:avLst/>
          </a:prstGeom>
        </p:spPr>
      </p:pic>
      <p:sp>
        <p:nvSpPr>
          <p:cNvPr id="2" name="标题 1">
            <a:extLst>
              <a:ext uri="{FF2B5EF4-FFF2-40B4-BE49-F238E27FC236}">
                <a16:creationId xmlns:a16="http://schemas.microsoft.com/office/drawing/2014/main" id="{903FA600-A35E-1A7A-D0ED-F6E4F0624D2B}"/>
              </a:ext>
            </a:extLst>
          </p:cNvPr>
          <p:cNvSpPr>
            <a:spLocks noGrp="1"/>
          </p:cNvSpPr>
          <p:nvPr>
            <p:ph type="title"/>
          </p:nvPr>
        </p:nvSpPr>
        <p:spPr/>
        <p:txBody>
          <a:bodyPr/>
          <a:lstStyle/>
          <a:p>
            <a:r>
              <a:rPr lang="en-US" altLang="zh-CN" b="1" dirty="0">
                <a:solidFill>
                  <a:srgbClr val="9E140E"/>
                </a:solidFill>
              </a:rPr>
              <a:t>Experiment Setup</a:t>
            </a:r>
            <a:endParaRPr lang="zh-CN" altLang="en-US" b="1" dirty="0">
              <a:solidFill>
                <a:srgbClr val="9E140E"/>
              </a:solidFill>
            </a:endParaRPr>
          </a:p>
        </p:txBody>
      </p:sp>
      <p:sp>
        <p:nvSpPr>
          <p:cNvPr id="9" name="矩形 8">
            <a:extLst>
              <a:ext uri="{FF2B5EF4-FFF2-40B4-BE49-F238E27FC236}">
                <a16:creationId xmlns:a16="http://schemas.microsoft.com/office/drawing/2014/main" id="{87115EC8-0A7E-6E47-EE6C-C70A577193BC}"/>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43496291-154D-F502-98DF-0C300B8F5A59}"/>
              </a:ext>
            </a:extLst>
          </p:cNvPr>
          <p:cNvSpPr/>
          <p:nvPr/>
        </p:nvSpPr>
        <p:spPr>
          <a:xfrm>
            <a:off x="4086808" y="-2"/>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41A73E41-9FE8-5E0E-DBDB-BD550D5DFDDA}"/>
              </a:ext>
            </a:extLst>
          </p:cNvPr>
          <p:cNvSpPr/>
          <p:nvPr/>
        </p:nvSpPr>
        <p:spPr>
          <a:xfrm>
            <a:off x="8173616" y="-2"/>
            <a:ext cx="4018384"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31B2F1DD-9704-4205-1DDE-84BA46A637A4}"/>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6F51953-D539-62AA-6DF0-6CA040D9BF3F}"/>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F4497F83-4606-4BAF-43A0-F2D8E3D8FC53}"/>
                  </a:ext>
                </a:extLst>
              </p:cNvPr>
              <p:cNvSpPr txBox="1">
                <a:spLocks/>
              </p:cNvSpPr>
              <p:nvPr/>
            </p:nvSpPr>
            <p:spPr>
              <a:xfrm>
                <a:off x="838200" y="1825624"/>
                <a:ext cx="8245219" cy="4848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U-Net framework</a:t>
                </a:r>
              </a:p>
              <a:p>
                <a:pPr lvl="1"/>
                <a:r>
                  <a:rPr lang="en-US" altLang="zh-CN" sz="2000" dirty="0"/>
                  <a:t>Batch size = 8</a:t>
                </a:r>
              </a:p>
              <a:p>
                <a:pPr lvl="1"/>
                <a:r>
                  <a:rPr lang="en-US" altLang="zh-CN" sz="2000" dirty="0"/>
                  <a:t>Initial learning rate = 0.0003</a:t>
                </a:r>
              </a:p>
              <a:p>
                <a:pPr lvl="2"/>
                <a:r>
                  <a:rPr lang="en-US" altLang="zh-CN" sz="1800" dirty="0"/>
                  <a:t>Decay by a factor of 10 per 30 epoch</a:t>
                </a:r>
              </a:p>
              <a:p>
                <a:pPr lvl="1"/>
                <a:r>
                  <a:rPr lang="en-US" altLang="zh-CN" sz="2000" dirty="0"/>
                  <a:t>Epoch number = 301 &amp; 501</a:t>
                </a:r>
              </a:p>
              <a:p>
                <a:pPr lvl="2"/>
                <a:r>
                  <a:rPr lang="en-US" altLang="zh-CN" sz="1800" dirty="0"/>
                  <a:t>The model with the best validation accuracy is used for testing</a:t>
                </a:r>
              </a:p>
              <a:p>
                <a:pPr lvl="2"/>
                <a:endParaRPr lang="en-US" altLang="zh-CN" sz="1800" dirty="0"/>
              </a:p>
              <a:p>
                <a:r>
                  <a:rPr lang="en-US" altLang="zh-CN" sz="2400" dirty="0"/>
                  <a:t>2 models:</a:t>
                </a:r>
              </a:p>
              <a:p>
                <a:pPr lvl="1"/>
                <a:r>
                  <a:rPr lang="en-US" altLang="zh-CN" sz="2000" dirty="0"/>
                  <a:t>BCE Loss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𝑏𝑐𝑒</m:t>
                        </m:r>
                      </m:sub>
                    </m:sSub>
                  </m:oMath>
                </a14:m>
                <a:r>
                  <a:rPr lang="en-US" altLang="zh-CN" sz="2000" dirty="0"/>
                  <a:t> (benchmark)</a:t>
                </a:r>
              </a:p>
              <a:p>
                <a:pPr lvl="1"/>
                <a:r>
                  <a:rPr lang="en-US" altLang="zh-CN" sz="2000" dirty="0"/>
                  <a:t>Topological Loss with a weight coefficient = 0.005</a:t>
                </a:r>
              </a:p>
              <a:p>
                <a:pPr lvl="2"/>
                <a14:m>
                  <m:oMath xmlns:m="http://schemas.openxmlformats.org/officeDocument/2006/math">
                    <m:r>
                      <a:rPr lang="en-US" altLang="zh-CN" sz="1800" b="1" i="1" smtClean="0">
                        <a:solidFill>
                          <a:srgbClr val="9E140E"/>
                        </a:solidFill>
                        <a:latin typeface="Cambria Math" panose="02040503050406030204" pitchFamily="18" charset="0"/>
                      </a:rPr>
                      <m:t>𝑳</m:t>
                    </m:r>
                    <m:r>
                      <a:rPr lang="en-US" altLang="zh-CN" sz="1800" b="1" i="1" smtClean="0">
                        <a:solidFill>
                          <a:srgbClr val="9E140E"/>
                        </a:solidFill>
                        <a:latin typeface="Cambria Math" panose="02040503050406030204" pitchFamily="18" charset="0"/>
                      </a:rPr>
                      <m:t>=</m:t>
                    </m:r>
                    <m:sSub>
                      <m:sSubPr>
                        <m:ctrlPr>
                          <a:rPr lang="en-US" altLang="zh-CN" sz="1800" b="1" i="1" smtClean="0">
                            <a:solidFill>
                              <a:srgbClr val="9E140E"/>
                            </a:solidFill>
                            <a:latin typeface="Cambria Math" panose="02040503050406030204" pitchFamily="18" charset="0"/>
                          </a:rPr>
                        </m:ctrlPr>
                      </m:sSubPr>
                      <m:e>
                        <m:r>
                          <a:rPr lang="en-US" altLang="zh-CN" sz="1800" b="1" i="1" smtClean="0">
                            <a:solidFill>
                              <a:srgbClr val="9E140E"/>
                            </a:solidFill>
                            <a:latin typeface="Cambria Math" panose="02040503050406030204" pitchFamily="18" charset="0"/>
                          </a:rPr>
                          <m:t>𝑳</m:t>
                        </m:r>
                      </m:e>
                      <m:sub>
                        <m:r>
                          <a:rPr lang="en-US" altLang="zh-CN" sz="1800" b="1" i="1" smtClean="0">
                            <a:solidFill>
                              <a:srgbClr val="9E140E"/>
                            </a:solidFill>
                            <a:latin typeface="Cambria Math" panose="02040503050406030204" pitchFamily="18" charset="0"/>
                          </a:rPr>
                          <m:t>𝒃𝒄𝒆</m:t>
                        </m:r>
                      </m:sub>
                    </m:sSub>
                    <m:r>
                      <a:rPr lang="en-US" altLang="zh-CN" sz="1800" b="1" i="1" smtClean="0">
                        <a:solidFill>
                          <a:srgbClr val="9E140E"/>
                        </a:solidFill>
                        <a:latin typeface="Cambria Math" panose="02040503050406030204" pitchFamily="18" charset="0"/>
                      </a:rPr>
                      <m:t>+</m:t>
                    </m:r>
                    <m:r>
                      <a:rPr lang="en-US" altLang="zh-CN" sz="1800" b="1" i="1" smtClean="0">
                        <a:solidFill>
                          <a:srgbClr val="9E140E"/>
                        </a:solidFill>
                        <a:latin typeface="Cambria Math" panose="02040503050406030204" pitchFamily="18" charset="0"/>
                      </a:rPr>
                      <m:t>𝝀</m:t>
                    </m:r>
                    <m:sSub>
                      <m:sSubPr>
                        <m:ctrlPr>
                          <a:rPr lang="en-US" altLang="zh-CN" sz="1800" b="1" i="1" smtClean="0">
                            <a:solidFill>
                              <a:srgbClr val="9E140E"/>
                            </a:solidFill>
                            <a:latin typeface="Cambria Math" panose="02040503050406030204" pitchFamily="18" charset="0"/>
                          </a:rPr>
                        </m:ctrlPr>
                      </m:sSubPr>
                      <m:e>
                        <m:r>
                          <a:rPr lang="en-US" altLang="zh-CN" sz="1800" b="1" i="1" smtClean="0">
                            <a:solidFill>
                              <a:srgbClr val="9E140E"/>
                            </a:solidFill>
                            <a:latin typeface="Cambria Math" panose="02040503050406030204" pitchFamily="18" charset="0"/>
                          </a:rPr>
                          <m:t>𝑳</m:t>
                        </m:r>
                      </m:e>
                      <m:sub>
                        <m:r>
                          <a:rPr lang="en-US" altLang="zh-CN" sz="1800" b="1" i="1" smtClean="0">
                            <a:solidFill>
                              <a:srgbClr val="9E140E"/>
                            </a:solidFill>
                            <a:latin typeface="Cambria Math" panose="02040503050406030204" pitchFamily="18" charset="0"/>
                          </a:rPr>
                          <m:t>𝒕𝒐𝒑𝒐</m:t>
                        </m:r>
                      </m:sub>
                    </m:sSub>
                  </m:oMath>
                </a14:m>
                <a:r>
                  <a:rPr lang="en-US" altLang="zh-CN" sz="1800" b="1" dirty="0">
                    <a:solidFill>
                      <a:srgbClr val="9E140E"/>
                    </a:solidFill>
                  </a:rPr>
                  <a:t>, </a:t>
                </a:r>
                <a14:m>
                  <m:oMath xmlns:m="http://schemas.openxmlformats.org/officeDocument/2006/math">
                    <m:r>
                      <a:rPr lang="en-US" altLang="zh-CN" sz="1800" b="1" i="1" smtClean="0">
                        <a:solidFill>
                          <a:srgbClr val="9E140E"/>
                        </a:solidFill>
                        <a:latin typeface="Cambria Math" panose="02040503050406030204" pitchFamily="18" charset="0"/>
                      </a:rPr>
                      <m:t>𝝀</m:t>
                    </m:r>
                    <m:r>
                      <a:rPr lang="en-US" altLang="zh-CN" sz="1800" b="1" i="1" smtClean="0">
                        <a:solidFill>
                          <a:srgbClr val="9E140E"/>
                        </a:solidFill>
                        <a:latin typeface="Cambria Math" panose="02040503050406030204" pitchFamily="18" charset="0"/>
                      </a:rPr>
                      <m:t>=</m:t>
                    </m:r>
                    <m:r>
                      <a:rPr lang="en-US" altLang="zh-CN" sz="1800" b="1" i="1" smtClean="0">
                        <a:solidFill>
                          <a:srgbClr val="9E140E"/>
                        </a:solidFill>
                        <a:latin typeface="Cambria Math" panose="02040503050406030204" pitchFamily="18" charset="0"/>
                      </a:rPr>
                      <m:t>𝟎</m:t>
                    </m:r>
                    <m:r>
                      <a:rPr lang="en-US" altLang="zh-CN" sz="1800" b="1" i="1" smtClean="0">
                        <a:solidFill>
                          <a:srgbClr val="9E140E"/>
                        </a:solidFill>
                        <a:latin typeface="Cambria Math" panose="02040503050406030204" pitchFamily="18" charset="0"/>
                      </a:rPr>
                      <m:t>.</m:t>
                    </m:r>
                    <m:r>
                      <a:rPr lang="en-US" altLang="zh-CN" sz="1800" b="1" i="1" smtClean="0">
                        <a:solidFill>
                          <a:srgbClr val="9E140E"/>
                        </a:solidFill>
                        <a:latin typeface="Cambria Math" panose="02040503050406030204" pitchFamily="18" charset="0"/>
                      </a:rPr>
                      <m:t>𝟎𝟎𝟓</m:t>
                    </m:r>
                  </m:oMath>
                </a14:m>
                <a:endParaRPr lang="en-US" altLang="zh-CN" sz="1800" b="1" dirty="0">
                  <a:solidFill>
                    <a:srgbClr val="9E140E"/>
                  </a:solidFill>
                </a:endParaRPr>
              </a:p>
              <a:p>
                <a:pPr lvl="1"/>
                <a:endParaRPr lang="en-US" altLang="zh-CN" dirty="0"/>
              </a:p>
              <a:p>
                <a:pPr lvl="1"/>
                <a:endParaRPr lang="en-US" altLang="zh-CN" dirty="0"/>
              </a:p>
            </p:txBody>
          </p:sp>
        </mc:Choice>
        <mc:Fallback xmlns="">
          <p:sp>
            <p:nvSpPr>
              <p:cNvPr id="18" name="内容占位符 2">
                <a:extLst>
                  <a:ext uri="{FF2B5EF4-FFF2-40B4-BE49-F238E27FC236}">
                    <a16:creationId xmlns:a16="http://schemas.microsoft.com/office/drawing/2014/main" id="{F4497F83-4606-4BAF-43A0-F2D8E3D8FC53}"/>
                  </a:ext>
                </a:extLst>
              </p:cNvPr>
              <p:cNvSpPr txBox="1">
                <a:spLocks noRot="1" noChangeAspect="1" noMove="1" noResize="1" noEditPoints="1" noAdjustHandles="1" noChangeArrowheads="1" noChangeShapeType="1" noTextEdit="1"/>
              </p:cNvSpPr>
              <p:nvPr/>
            </p:nvSpPr>
            <p:spPr>
              <a:xfrm>
                <a:off x="838200" y="1825624"/>
                <a:ext cx="8245219" cy="4848713"/>
              </a:xfrm>
              <a:prstGeom prst="rect">
                <a:avLst/>
              </a:prstGeom>
              <a:blipFill>
                <a:blip r:embed="rId6"/>
                <a:stretch>
                  <a:fillRect l="-1036" t="-1633"/>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5DC16DB0-B840-B023-1510-6A66A5AE4E4B}"/>
              </a:ext>
            </a:extLst>
          </p:cNvPr>
          <p:cNvSpPr txBox="1"/>
          <p:nvPr/>
        </p:nvSpPr>
        <p:spPr>
          <a:xfrm>
            <a:off x="11747500" y="6488668"/>
            <a:ext cx="444500" cy="369332"/>
          </a:xfrm>
          <a:prstGeom prst="rect">
            <a:avLst/>
          </a:prstGeom>
          <a:noFill/>
        </p:spPr>
        <p:txBody>
          <a:bodyPr wrap="square" rtlCol="0">
            <a:spAutoFit/>
          </a:bodyPr>
          <a:lstStyle/>
          <a:p>
            <a:r>
              <a:rPr lang="en-US" altLang="zh-CN" dirty="0">
                <a:solidFill>
                  <a:srgbClr val="9E140E"/>
                </a:solidFill>
              </a:rPr>
              <a:t>14</a:t>
            </a:r>
            <a:endParaRPr lang="zh-CN" altLang="en-US" dirty="0">
              <a:solidFill>
                <a:srgbClr val="9E140E"/>
              </a:solidFill>
            </a:endParaRPr>
          </a:p>
        </p:txBody>
      </p:sp>
    </p:spTree>
    <p:extLst>
      <p:ext uri="{BB962C8B-B14F-4D97-AF65-F5344CB8AC3E}">
        <p14:creationId xmlns:p14="http://schemas.microsoft.com/office/powerpoint/2010/main" val="1023775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876D2-B882-A0F1-69BC-C69FBDF874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6F6C9E6-F885-FF56-BDAD-7A373B7BE85B}"/>
              </a:ext>
            </a:extLst>
          </p:cNvPr>
          <p:cNvSpPr>
            <a:spLocks noGrp="1"/>
          </p:cNvSpPr>
          <p:nvPr>
            <p:ph type="title"/>
          </p:nvPr>
        </p:nvSpPr>
        <p:spPr/>
        <p:txBody>
          <a:bodyPr/>
          <a:lstStyle/>
          <a:p>
            <a:r>
              <a:rPr lang="en-US" altLang="zh-CN" b="1" dirty="0">
                <a:solidFill>
                  <a:srgbClr val="9E140E"/>
                </a:solidFill>
              </a:rPr>
              <a:t>Results: Nano-particle</a:t>
            </a:r>
            <a:endParaRPr lang="zh-CN" altLang="en-US" b="1" dirty="0">
              <a:solidFill>
                <a:srgbClr val="9E140E"/>
              </a:solidFill>
            </a:endParaRPr>
          </a:p>
        </p:txBody>
      </p:sp>
      <p:sp>
        <p:nvSpPr>
          <p:cNvPr id="9" name="矩形 8">
            <a:extLst>
              <a:ext uri="{FF2B5EF4-FFF2-40B4-BE49-F238E27FC236}">
                <a16:creationId xmlns:a16="http://schemas.microsoft.com/office/drawing/2014/main" id="{7131C328-ED66-38CE-FCB9-C7C056A6BBFB}"/>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467382E3-D7C8-28F5-298F-A3FB4962A51F}"/>
              </a:ext>
            </a:extLst>
          </p:cNvPr>
          <p:cNvSpPr/>
          <p:nvPr/>
        </p:nvSpPr>
        <p:spPr>
          <a:xfrm>
            <a:off x="4086808" y="-2"/>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B36136C8-35DB-B4F6-F665-88A3DFA574AF}"/>
              </a:ext>
            </a:extLst>
          </p:cNvPr>
          <p:cNvSpPr/>
          <p:nvPr/>
        </p:nvSpPr>
        <p:spPr>
          <a:xfrm>
            <a:off x="8173616" y="-2"/>
            <a:ext cx="4018384"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EA34EC17-36F0-EA21-9B6A-E3DB1D2804C8}"/>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F351D0F-829C-5455-1007-E9F99BCB131B}"/>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a:extLst>
              <a:ext uri="{FF2B5EF4-FFF2-40B4-BE49-F238E27FC236}">
                <a16:creationId xmlns:a16="http://schemas.microsoft.com/office/drawing/2014/main" id="{EF556709-9AB6-8BA1-89D3-F30BEE30E863}"/>
              </a:ext>
            </a:extLst>
          </p:cNvPr>
          <p:cNvSpPr txBox="1">
            <a:spLocks/>
          </p:cNvSpPr>
          <p:nvPr/>
        </p:nvSpPr>
        <p:spPr>
          <a:xfrm>
            <a:off x="838200" y="1825625"/>
            <a:ext cx="9608820" cy="88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0" name="内容占位符 2">
            <a:extLst>
              <a:ext uri="{FF2B5EF4-FFF2-40B4-BE49-F238E27FC236}">
                <a16:creationId xmlns:a16="http://schemas.microsoft.com/office/drawing/2014/main" id="{416D90E0-AD17-1403-9FB3-0752C7186206}"/>
              </a:ext>
            </a:extLst>
          </p:cNvPr>
          <p:cNvSpPr txBox="1">
            <a:spLocks/>
          </p:cNvSpPr>
          <p:nvPr/>
        </p:nvSpPr>
        <p:spPr>
          <a:xfrm>
            <a:off x="761184" y="2713127"/>
            <a:ext cx="4694736" cy="3984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pic>
        <p:nvPicPr>
          <p:cNvPr id="4" name="图片 3">
            <a:extLst>
              <a:ext uri="{FF2B5EF4-FFF2-40B4-BE49-F238E27FC236}">
                <a16:creationId xmlns:a16="http://schemas.microsoft.com/office/drawing/2014/main" id="{02B17D54-DC04-5282-C629-2468419E67BF}"/>
              </a:ext>
            </a:extLst>
          </p:cNvPr>
          <p:cNvPicPr>
            <a:picLocks noChangeAspect="1"/>
          </p:cNvPicPr>
          <p:nvPr/>
        </p:nvPicPr>
        <p:blipFill>
          <a:blip r:embed="rId3"/>
          <a:stretch>
            <a:fillRect/>
          </a:stretch>
        </p:blipFill>
        <p:spPr>
          <a:xfrm>
            <a:off x="2224352" y="1341531"/>
            <a:ext cx="7223182" cy="4208197"/>
          </a:xfrm>
          <a:prstGeom prst="rect">
            <a:avLst/>
          </a:prstGeom>
        </p:spPr>
      </p:pic>
      <p:graphicFrame>
        <p:nvGraphicFramePr>
          <p:cNvPr id="7" name="表格 6">
            <a:extLst>
              <a:ext uri="{FF2B5EF4-FFF2-40B4-BE49-F238E27FC236}">
                <a16:creationId xmlns:a16="http://schemas.microsoft.com/office/drawing/2014/main" id="{92FFCDBD-8587-1FD2-0959-FDE4D36204E8}"/>
              </a:ext>
            </a:extLst>
          </p:cNvPr>
          <p:cNvGraphicFramePr>
            <a:graphicFrameLocks noGrp="1"/>
          </p:cNvGraphicFramePr>
          <p:nvPr>
            <p:extLst>
              <p:ext uri="{D42A27DB-BD31-4B8C-83A1-F6EECF244321}">
                <p14:modId xmlns:p14="http://schemas.microsoft.com/office/powerpoint/2010/main" val="1278081342"/>
              </p:ext>
            </p:extLst>
          </p:nvPr>
        </p:nvGraphicFramePr>
        <p:xfrm>
          <a:off x="1" y="5537200"/>
          <a:ext cx="12192005" cy="1320800"/>
        </p:xfrm>
        <a:graphic>
          <a:graphicData uri="http://schemas.openxmlformats.org/drawingml/2006/table">
            <a:tbl>
              <a:tblPr firstRow="1" bandRow="1">
                <a:tableStyleId>{3B4B98B0-60AC-42C2-AFA5-B58CD77FA1E5}</a:tableStyleId>
              </a:tblPr>
              <a:tblGrid>
                <a:gridCol w="1741715">
                  <a:extLst>
                    <a:ext uri="{9D8B030D-6E8A-4147-A177-3AD203B41FA5}">
                      <a16:colId xmlns:a16="http://schemas.microsoft.com/office/drawing/2014/main" val="3637077644"/>
                    </a:ext>
                  </a:extLst>
                </a:gridCol>
                <a:gridCol w="1741715">
                  <a:extLst>
                    <a:ext uri="{9D8B030D-6E8A-4147-A177-3AD203B41FA5}">
                      <a16:colId xmlns:a16="http://schemas.microsoft.com/office/drawing/2014/main" val="73714988"/>
                    </a:ext>
                  </a:extLst>
                </a:gridCol>
                <a:gridCol w="1741715">
                  <a:extLst>
                    <a:ext uri="{9D8B030D-6E8A-4147-A177-3AD203B41FA5}">
                      <a16:colId xmlns:a16="http://schemas.microsoft.com/office/drawing/2014/main" val="2779577584"/>
                    </a:ext>
                  </a:extLst>
                </a:gridCol>
                <a:gridCol w="1741715">
                  <a:extLst>
                    <a:ext uri="{9D8B030D-6E8A-4147-A177-3AD203B41FA5}">
                      <a16:colId xmlns:a16="http://schemas.microsoft.com/office/drawing/2014/main" val="1502060440"/>
                    </a:ext>
                  </a:extLst>
                </a:gridCol>
                <a:gridCol w="1741715">
                  <a:extLst>
                    <a:ext uri="{9D8B030D-6E8A-4147-A177-3AD203B41FA5}">
                      <a16:colId xmlns:a16="http://schemas.microsoft.com/office/drawing/2014/main" val="3416413383"/>
                    </a:ext>
                  </a:extLst>
                </a:gridCol>
                <a:gridCol w="1741715">
                  <a:extLst>
                    <a:ext uri="{9D8B030D-6E8A-4147-A177-3AD203B41FA5}">
                      <a16:colId xmlns:a16="http://schemas.microsoft.com/office/drawing/2014/main" val="683044312"/>
                    </a:ext>
                  </a:extLst>
                </a:gridCol>
                <a:gridCol w="1741715">
                  <a:extLst>
                    <a:ext uri="{9D8B030D-6E8A-4147-A177-3AD203B41FA5}">
                      <a16:colId xmlns:a16="http://schemas.microsoft.com/office/drawing/2014/main" val="2043427424"/>
                    </a:ext>
                  </a:extLst>
                </a:gridCol>
              </a:tblGrid>
              <a:tr h="370840">
                <a:tc>
                  <a:txBody>
                    <a:bodyPr/>
                    <a:lstStyle/>
                    <a:p>
                      <a:pPr algn="ctr"/>
                      <a:r>
                        <a:rPr lang="en-US" altLang="zh-CN" sz="1600" dirty="0">
                          <a:solidFill>
                            <a:schemeClr val="tx1"/>
                          </a:solidFill>
                        </a:rPr>
                        <a:t>Model</a:t>
                      </a:r>
                      <a:endParaRPr lang="zh-CN" altLang="en-US" sz="1600" dirty="0">
                        <a:solidFill>
                          <a:schemeClr val="tx1"/>
                        </a:solidFill>
                      </a:endParaRPr>
                    </a:p>
                  </a:txBody>
                  <a:tcPr/>
                </a:tc>
                <a:tc>
                  <a:txBody>
                    <a:bodyPr/>
                    <a:lstStyle/>
                    <a:p>
                      <a:pPr algn="ctr"/>
                      <a:r>
                        <a:rPr lang="en-US" altLang="zh-CN" sz="1600" dirty="0">
                          <a:solidFill>
                            <a:schemeClr val="tx1"/>
                          </a:solidFill>
                        </a:rPr>
                        <a:t>MSE</a:t>
                      </a:r>
                      <a:endParaRPr lang="zh-CN" altLang="en-US" sz="1600" dirty="0">
                        <a:solidFill>
                          <a:schemeClr val="tx1"/>
                        </a:solidFill>
                      </a:endParaRPr>
                    </a:p>
                  </a:txBody>
                  <a:tcPr/>
                </a:tc>
                <a:tc>
                  <a:txBody>
                    <a:bodyPr/>
                    <a:lstStyle/>
                    <a:p>
                      <a:pPr algn="ctr"/>
                      <a:r>
                        <a:rPr lang="en-US" altLang="zh-CN" sz="1600" dirty="0">
                          <a:solidFill>
                            <a:schemeClr val="tx1"/>
                          </a:solidFill>
                        </a:rPr>
                        <a:t>Pearson Correlation</a:t>
                      </a:r>
                      <a:endParaRPr lang="zh-CN" altLang="en-US" sz="1600" dirty="0">
                        <a:solidFill>
                          <a:schemeClr val="tx1"/>
                        </a:solidFill>
                      </a:endParaRPr>
                    </a:p>
                  </a:txBody>
                  <a:tcPr/>
                </a:tc>
                <a:tc>
                  <a:txBody>
                    <a:bodyPr/>
                    <a:lstStyle/>
                    <a:p>
                      <a:pPr algn="ctr"/>
                      <a:r>
                        <a:rPr lang="en-US" altLang="zh-CN" sz="1600" dirty="0">
                          <a:solidFill>
                            <a:schemeClr val="tx1"/>
                          </a:solidFill>
                        </a:rPr>
                        <a:t>Precision</a:t>
                      </a:r>
                      <a:endParaRPr lang="zh-CN" altLang="en-US" sz="1600" dirty="0">
                        <a:solidFill>
                          <a:schemeClr val="tx1"/>
                        </a:solidFill>
                      </a:endParaRPr>
                    </a:p>
                  </a:txBody>
                  <a:tcPr/>
                </a:tc>
                <a:tc>
                  <a:txBody>
                    <a:bodyPr/>
                    <a:lstStyle/>
                    <a:p>
                      <a:pPr algn="ctr"/>
                      <a:r>
                        <a:rPr lang="en-US" altLang="zh-CN" sz="1600" dirty="0">
                          <a:solidFill>
                            <a:schemeClr val="tx1"/>
                          </a:solidFill>
                        </a:rPr>
                        <a:t>Recall</a:t>
                      </a:r>
                      <a:endParaRPr lang="zh-CN" altLang="en-US" sz="1600" dirty="0">
                        <a:solidFill>
                          <a:schemeClr val="tx1"/>
                        </a:solidFill>
                      </a:endParaRPr>
                    </a:p>
                  </a:txBody>
                  <a:tcPr/>
                </a:tc>
                <a:tc>
                  <a:txBody>
                    <a:bodyPr/>
                    <a:lstStyle/>
                    <a:p>
                      <a:pPr algn="ctr"/>
                      <a:r>
                        <a:rPr lang="en-US" altLang="zh-CN" sz="1600" dirty="0">
                          <a:solidFill>
                            <a:schemeClr val="tx1"/>
                          </a:solidFill>
                        </a:rPr>
                        <a:t>F1</a:t>
                      </a:r>
                      <a:endParaRPr lang="zh-CN" altLang="en-US" sz="1600" dirty="0">
                        <a:solidFill>
                          <a:schemeClr val="tx1"/>
                        </a:solidFill>
                      </a:endParaRPr>
                    </a:p>
                  </a:txBody>
                  <a:tcPr/>
                </a:tc>
                <a:tc>
                  <a:txBody>
                    <a:bodyPr/>
                    <a:lstStyle/>
                    <a:p>
                      <a:pPr algn="ctr"/>
                      <a:r>
                        <a:rPr lang="en-US" altLang="zh-CN" sz="1600" dirty="0">
                          <a:solidFill>
                            <a:schemeClr val="tx1"/>
                          </a:solidFill>
                        </a:rPr>
                        <a:t>Jaccard Index</a:t>
                      </a:r>
                      <a:endParaRPr lang="zh-CN" altLang="en-US" sz="1600" dirty="0">
                        <a:solidFill>
                          <a:schemeClr val="tx1"/>
                        </a:solidFill>
                      </a:endParaRPr>
                    </a:p>
                  </a:txBody>
                  <a:tcPr/>
                </a:tc>
                <a:extLst>
                  <a:ext uri="{0D108BD9-81ED-4DB2-BD59-A6C34878D82A}">
                    <a16:rowId xmlns:a16="http://schemas.microsoft.com/office/drawing/2014/main" val="1053372979"/>
                  </a:ext>
                </a:extLst>
              </a:tr>
              <a:tr h="370840">
                <a:tc>
                  <a:txBody>
                    <a:bodyPr/>
                    <a:lstStyle/>
                    <a:p>
                      <a:pPr algn="ctr"/>
                      <a:r>
                        <a:rPr lang="en-US" altLang="zh-CN" sz="1600" dirty="0">
                          <a:solidFill>
                            <a:schemeClr val="tx1"/>
                          </a:solidFill>
                        </a:rPr>
                        <a:t>Pixel-wise Model</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solidFill>
                            <a:schemeClr val="tx1"/>
                          </a:solidFill>
                        </a:rPr>
                        <a:t>0.0134</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solidFill>
                            <a:schemeClr val="tx1"/>
                          </a:solidFill>
                        </a:rPr>
                        <a:t>0.4275</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t>0.4275</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t>0.4848</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t>0.4149</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t>0.2726</a:t>
                      </a:r>
                      <a:endParaRPr lang="zh-CN" altLang="en-US" sz="1600" dirty="0">
                        <a:solidFill>
                          <a:schemeClr val="tx1"/>
                        </a:solidFill>
                      </a:endParaRPr>
                    </a:p>
                  </a:txBody>
                  <a:tcPr>
                    <a:solidFill>
                      <a:schemeClr val="bg1">
                        <a:alpha val="20000"/>
                      </a:schemeClr>
                    </a:solidFill>
                  </a:tcPr>
                </a:tc>
                <a:extLst>
                  <a:ext uri="{0D108BD9-81ED-4DB2-BD59-A6C34878D82A}">
                    <a16:rowId xmlns:a16="http://schemas.microsoft.com/office/drawing/2014/main" val="3021348141"/>
                  </a:ext>
                </a:extLst>
              </a:tr>
              <a:tr h="370840">
                <a:tc>
                  <a:txBody>
                    <a:bodyPr/>
                    <a:lstStyle/>
                    <a:p>
                      <a:pPr algn="ctr"/>
                      <a:r>
                        <a:rPr lang="en-US" altLang="zh-CN" sz="1600" b="1" dirty="0">
                          <a:solidFill>
                            <a:schemeClr val="tx1"/>
                          </a:solidFill>
                        </a:rPr>
                        <a:t>Our Model</a:t>
                      </a:r>
                      <a:endParaRPr lang="zh-CN" altLang="en-US" sz="1600" b="1" dirty="0">
                        <a:solidFill>
                          <a:schemeClr val="tx1"/>
                        </a:solidFill>
                      </a:endParaRPr>
                    </a:p>
                  </a:txBody>
                  <a:tcPr>
                    <a:solidFill>
                      <a:srgbClr val="D0DFE6"/>
                    </a:solidFill>
                  </a:tcPr>
                </a:tc>
                <a:tc>
                  <a:txBody>
                    <a:bodyPr/>
                    <a:lstStyle/>
                    <a:p>
                      <a:pPr algn="ctr"/>
                      <a:r>
                        <a:rPr lang="en-US" altLang="zh-CN" sz="1600" b="1" dirty="0">
                          <a:solidFill>
                            <a:schemeClr val="tx1"/>
                          </a:solidFill>
                        </a:rPr>
                        <a:t>0.0103</a:t>
                      </a:r>
                      <a:endParaRPr lang="zh-CN" altLang="en-US" sz="1600" b="1" dirty="0">
                        <a:solidFill>
                          <a:schemeClr val="tx1"/>
                        </a:solidFill>
                      </a:endParaRPr>
                    </a:p>
                  </a:txBody>
                  <a:tcPr>
                    <a:solidFill>
                      <a:srgbClr val="D0DFE6"/>
                    </a:solidFill>
                  </a:tcPr>
                </a:tc>
                <a:tc>
                  <a:txBody>
                    <a:bodyPr/>
                    <a:lstStyle/>
                    <a:p>
                      <a:pPr algn="ctr"/>
                      <a:r>
                        <a:rPr lang="en-US" altLang="zh-CN" sz="1600" b="1" dirty="0">
                          <a:solidFill>
                            <a:schemeClr val="tx1"/>
                          </a:solidFill>
                        </a:rPr>
                        <a:t>0.6324</a:t>
                      </a:r>
                      <a:endParaRPr lang="zh-CN" altLang="en-US" sz="1600" b="1" dirty="0">
                        <a:solidFill>
                          <a:schemeClr val="tx1"/>
                        </a:solidFill>
                      </a:endParaRPr>
                    </a:p>
                  </a:txBody>
                  <a:tcPr>
                    <a:solidFill>
                      <a:srgbClr val="D0DFE6"/>
                    </a:solidFill>
                  </a:tcPr>
                </a:tc>
                <a:tc>
                  <a:txBody>
                    <a:bodyPr/>
                    <a:lstStyle/>
                    <a:p>
                      <a:pPr algn="ctr"/>
                      <a:r>
                        <a:rPr lang="en-US" altLang="zh-CN" sz="1600" b="1" dirty="0"/>
                        <a:t>0.6390</a:t>
                      </a:r>
                      <a:endParaRPr lang="zh-CN" altLang="en-US" sz="1600" b="1" dirty="0">
                        <a:solidFill>
                          <a:schemeClr val="tx1"/>
                        </a:solidFill>
                      </a:endParaRPr>
                    </a:p>
                  </a:txBody>
                  <a:tcPr>
                    <a:solidFill>
                      <a:srgbClr val="D0DFE6"/>
                    </a:solidFill>
                  </a:tcPr>
                </a:tc>
                <a:tc>
                  <a:txBody>
                    <a:bodyPr/>
                    <a:lstStyle/>
                    <a:p>
                      <a:pPr algn="ctr"/>
                      <a:r>
                        <a:rPr lang="en-US" altLang="zh-CN" sz="1600" b="1" dirty="0"/>
                        <a:t>0.6031</a:t>
                      </a:r>
                      <a:endParaRPr lang="zh-CN" altLang="en-US" sz="1600" b="1" dirty="0">
                        <a:solidFill>
                          <a:schemeClr val="tx1"/>
                        </a:solidFill>
                      </a:endParaRPr>
                    </a:p>
                  </a:txBody>
                  <a:tcPr>
                    <a:solidFill>
                      <a:srgbClr val="D0DFE6"/>
                    </a:solidFill>
                  </a:tcPr>
                </a:tc>
                <a:tc>
                  <a:txBody>
                    <a:bodyPr/>
                    <a:lstStyle/>
                    <a:p>
                      <a:pPr algn="ctr"/>
                      <a:r>
                        <a:rPr lang="en-US" altLang="zh-CN" sz="1600" b="1" dirty="0"/>
                        <a:t>0.6203</a:t>
                      </a:r>
                      <a:endParaRPr lang="zh-CN" altLang="en-US" sz="1600" b="1" dirty="0">
                        <a:solidFill>
                          <a:schemeClr val="tx1"/>
                        </a:solidFill>
                      </a:endParaRPr>
                    </a:p>
                  </a:txBody>
                  <a:tcPr>
                    <a:solidFill>
                      <a:srgbClr val="D0DFE6"/>
                    </a:solidFill>
                  </a:tcPr>
                </a:tc>
                <a:tc>
                  <a:txBody>
                    <a:bodyPr/>
                    <a:lstStyle/>
                    <a:p>
                      <a:pPr algn="ctr"/>
                      <a:r>
                        <a:rPr lang="en-US" altLang="zh-CN" sz="1600" b="1" dirty="0"/>
                        <a:t>0.4518</a:t>
                      </a:r>
                      <a:endParaRPr lang="zh-CN" altLang="en-US" sz="1600" b="1" dirty="0">
                        <a:solidFill>
                          <a:schemeClr val="tx1"/>
                        </a:solidFill>
                      </a:endParaRPr>
                    </a:p>
                  </a:txBody>
                  <a:tcPr>
                    <a:solidFill>
                      <a:srgbClr val="D0DFE6"/>
                    </a:solidFill>
                  </a:tcPr>
                </a:tc>
                <a:extLst>
                  <a:ext uri="{0D108BD9-81ED-4DB2-BD59-A6C34878D82A}">
                    <a16:rowId xmlns:a16="http://schemas.microsoft.com/office/drawing/2014/main" val="2729603360"/>
                  </a:ext>
                </a:extLst>
              </a:tr>
            </a:tbl>
          </a:graphicData>
        </a:graphic>
      </p:graphicFrame>
    </p:spTree>
    <p:extLst>
      <p:ext uri="{BB962C8B-B14F-4D97-AF65-F5344CB8AC3E}">
        <p14:creationId xmlns:p14="http://schemas.microsoft.com/office/powerpoint/2010/main" val="2058969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AEEF89-5E0E-E3B9-8624-935CE653FC21}"/>
              </a:ext>
            </a:extLst>
          </p:cNvPr>
          <p:cNvPicPr>
            <a:picLocks noChangeAspect="1"/>
          </p:cNvPicPr>
          <p:nvPr/>
        </p:nvPicPr>
        <p:blipFill>
          <a:blip r:embed="rId3"/>
          <a:stretch>
            <a:fillRect/>
          </a:stretch>
        </p:blipFill>
        <p:spPr>
          <a:xfrm>
            <a:off x="0" y="0"/>
            <a:ext cx="4397256" cy="2621984"/>
          </a:xfrm>
          <a:prstGeom prst="rect">
            <a:avLst/>
          </a:prstGeom>
        </p:spPr>
      </p:pic>
      <p:pic>
        <p:nvPicPr>
          <p:cNvPr id="7" name="图片 6">
            <a:extLst>
              <a:ext uri="{FF2B5EF4-FFF2-40B4-BE49-F238E27FC236}">
                <a16:creationId xmlns:a16="http://schemas.microsoft.com/office/drawing/2014/main" id="{24105857-2541-D011-791D-D515902F65F4}"/>
              </a:ext>
            </a:extLst>
          </p:cNvPr>
          <p:cNvPicPr>
            <a:picLocks noChangeAspect="1"/>
          </p:cNvPicPr>
          <p:nvPr/>
        </p:nvPicPr>
        <p:blipFill>
          <a:blip r:embed="rId4"/>
          <a:stretch>
            <a:fillRect/>
          </a:stretch>
        </p:blipFill>
        <p:spPr>
          <a:xfrm>
            <a:off x="4397256" y="0"/>
            <a:ext cx="4613025" cy="2621984"/>
          </a:xfrm>
          <a:prstGeom prst="rect">
            <a:avLst/>
          </a:prstGeom>
        </p:spPr>
      </p:pic>
      <p:pic>
        <p:nvPicPr>
          <p:cNvPr id="9" name="图片 8">
            <a:extLst>
              <a:ext uri="{FF2B5EF4-FFF2-40B4-BE49-F238E27FC236}">
                <a16:creationId xmlns:a16="http://schemas.microsoft.com/office/drawing/2014/main" id="{1514AF39-8257-13FD-947C-781A3EAA89EC}"/>
              </a:ext>
            </a:extLst>
          </p:cNvPr>
          <p:cNvPicPr>
            <a:picLocks noChangeAspect="1"/>
          </p:cNvPicPr>
          <p:nvPr/>
        </p:nvPicPr>
        <p:blipFill>
          <a:blip r:embed="rId5"/>
          <a:stretch>
            <a:fillRect/>
          </a:stretch>
        </p:blipFill>
        <p:spPr>
          <a:xfrm>
            <a:off x="0" y="2621984"/>
            <a:ext cx="5221328" cy="2957063"/>
          </a:xfrm>
          <a:prstGeom prst="rect">
            <a:avLst/>
          </a:prstGeom>
        </p:spPr>
      </p:pic>
      <p:pic>
        <p:nvPicPr>
          <p:cNvPr id="11" name="图片 10">
            <a:extLst>
              <a:ext uri="{FF2B5EF4-FFF2-40B4-BE49-F238E27FC236}">
                <a16:creationId xmlns:a16="http://schemas.microsoft.com/office/drawing/2014/main" id="{B7D5F580-0EE9-62A2-374F-C658EB217835}"/>
              </a:ext>
            </a:extLst>
          </p:cNvPr>
          <p:cNvPicPr>
            <a:picLocks noChangeAspect="1"/>
          </p:cNvPicPr>
          <p:nvPr/>
        </p:nvPicPr>
        <p:blipFill>
          <a:blip r:embed="rId6"/>
          <a:stretch>
            <a:fillRect/>
          </a:stretch>
        </p:blipFill>
        <p:spPr>
          <a:xfrm>
            <a:off x="5135158" y="3154261"/>
            <a:ext cx="7056842" cy="2017799"/>
          </a:xfrm>
          <a:prstGeom prst="rect">
            <a:avLst/>
          </a:prstGeom>
        </p:spPr>
      </p:pic>
      <p:pic>
        <p:nvPicPr>
          <p:cNvPr id="6" name="图片 5">
            <a:extLst>
              <a:ext uri="{FF2B5EF4-FFF2-40B4-BE49-F238E27FC236}">
                <a16:creationId xmlns:a16="http://schemas.microsoft.com/office/drawing/2014/main" id="{48027E40-EE3E-3508-B471-F2037AD22D7B}"/>
              </a:ext>
            </a:extLst>
          </p:cNvPr>
          <p:cNvPicPr>
            <a:picLocks noChangeAspect="1"/>
          </p:cNvPicPr>
          <p:nvPr/>
        </p:nvPicPr>
        <p:blipFill>
          <a:blip r:embed="rId7"/>
          <a:stretch>
            <a:fillRect/>
          </a:stretch>
        </p:blipFill>
        <p:spPr>
          <a:xfrm>
            <a:off x="4037462" y="5142882"/>
            <a:ext cx="8154538" cy="1657581"/>
          </a:xfrm>
          <a:prstGeom prst="rect">
            <a:avLst/>
          </a:prstGeom>
        </p:spPr>
      </p:pic>
      <mc:AlternateContent xmlns:mc="http://schemas.openxmlformats.org/markup-compatibility/2006" xmlns:p14="http://schemas.microsoft.com/office/powerpoint/2010/main">
        <mc:Choice Requires="p14">
          <p:contentPart p14:bwMode="auto" r:id="rId8">
            <p14:nvContentPartPr>
              <p14:cNvPr id="261" name="墨迹 260">
                <a:extLst>
                  <a:ext uri="{FF2B5EF4-FFF2-40B4-BE49-F238E27FC236}">
                    <a16:creationId xmlns:a16="http://schemas.microsoft.com/office/drawing/2014/main" id="{B8D06409-2750-7E8B-D2B1-EC4E43F87A5B}"/>
                  </a:ext>
                </a:extLst>
              </p14:cNvPr>
              <p14:cNvContentPartPr/>
              <p14:nvPr/>
            </p14:nvContentPartPr>
            <p14:xfrm>
              <a:off x="9074530" y="5652918"/>
              <a:ext cx="2880" cy="2520"/>
            </p14:xfrm>
          </p:contentPart>
        </mc:Choice>
        <mc:Fallback xmlns="">
          <p:pic>
            <p:nvPicPr>
              <p:cNvPr id="261" name="墨迹 260">
                <a:extLst>
                  <a:ext uri="{FF2B5EF4-FFF2-40B4-BE49-F238E27FC236}">
                    <a16:creationId xmlns:a16="http://schemas.microsoft.com/office/drawing/2014/main" id="{B8D06409-2750-7E8B-D2B1-EC4E43F87A5B}"/>
                  </a:ext>
                </a:extLst>
              </p:cNvPr>
              <p:cNvPicPr/>
              <p:nvPr/>
            </p:nvPicPr>
            <p:blipFill>
              <a:blip r:embed="rId9"/>
              <a:stretch>
                <a:fillRect/>
              </a:stretch>
            </p:blipFill>
            <p:spPr>
              <a:xfrm>
                <a:off x="9065530" y="5644278"/>
                <a:ext cx="20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0" name="墨迹 399">
                <a:extLst>
                  <a:ext uri="{FF2B5EF4-FFF2-40B4-BE49-F238E27FC236}">
                    <a16:creationId xmlns:a16="http://schemas.microsoft.com/office/drawing/2014/main" id="{86A9C156-7687-C208-435A-E2A8A2E70DBA}"/>
                  </a:ext>
                </a:extLst>
              </p14:cNvPr>
              <p14:cNvContentPartPr/>
              <p14:nvPr/>
            </p14:nvContentPartPr>
            <p14:xfrm>
              <a:off x="1926590" y="434797"/>
              <a:ext cx="220680" cy="88200"/>
            </p14:xfrm>
          </p:contentPart>
        </mc:Choice>
        <mc:Fallback xmlns="">
          <p:pic>
            <p:nvPicPr>
              <p:cNvPr id="400" name="墨迹 399">
                <a:extLst>
                  <a:ext uri="{FF2B5EF4-FFF2-40B4-BE49-F238E27FC236}">
                    <a16:creationId xmlns:a16="http://schemas.microsoft.com/office/drawing/2014/main" id="{86A9C156-7687-C208-435A-E2A8A2E70DBA}"/>
                  </a:ext>
                </a:extLst>
              </p:cNvPr>
              <p:cNvPicPr/>
              <p:nvPr/>
            </p:nvPicPr>
            <p:blipFill>
              <a:blip r:embed="rId11"/>
              <a:stretch>
                <a:fillRect/>
              </a:stretch>
            </p:blipFill>
            <p:spPr>
              <a:xfrm>
                <a:off x="1917950" y="426157"/>
                <a:ext cx="2383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1" name="墨迹 400">
                <a:extLst>
                  <a:ext uri="{FF2B5EF4-FFF2-40B4-BE49-F238E27FC236}">
                    <a16:creationId xmlns:a16="http://schemas.microsoft.com/office/drawing/2014/main" id="{7E27DDDD-719D-9577-492E-51F93ABAA047}"/>
                  </a:ext>
                </a:extLst>
              </p14:cNvPr>
              <p14:cNvContentPartPr/>
              <p14:nvPr/>
            </p14:nvContentPartPr>
            <p14:xfrm>
              <a:off x="2107670" y="467557"/>
              <a:ext cx="30600" cy="52920"/>
            </p14:xfrm>
          </p:contentPart>
        </mc:Choice>
        <mc:Fallback xmlns="">
          <p:pic>
            <p:nvPicPr>
              <p:cNvPr id="401" name="墨迹 400">
                <a:extLst>
                  <a:ext uri="{FF2B5EF4-FFF2-40B4-BE49-F238E27FC236}">
                    <a16:creationId xmlns:a16="http://schemas.microsoft.com/office/drawing/2014/main" id="{7E27DDDD-719D-9577-492E-51F93ABAA047}"/>
                  </a:ext>
                </a:extLst>
              </p:cNvPr>
              <p:cNvPicPr/>
              <p:nvPr/>
            </p:nvPicPr>
            <p:blipFill>
              <a:blip r:embed="rId13"/>
              <a:stretch>
                <a:fillRect/>
              </a:stretch>
            </p:blipFill>
            <p:spPr>
              <a:xfrm>
                <a:off x="2098670" y="458917"/>
                <a:ext cx="482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2" name="墨迹 401">
                <a:extLst>
                  <a:ext uri="{FF2B5EF4-FFF2-40B4-BE49-F238E27FC236}">
                    <a16:creationId xmlns:a16="http://schemas.microsoft.com/office/drawing/2014/main" id="{DF79F655-BF64-FBBC-1B7F-EE560E73DEAE}"/>
                  </a:ext>
                </a:extLst>
              </p14:cNvPr>
              <p14:cNvContentPartPr/>
              <p14:nvPr/>
            </p14:nvContentPartPr>
            <p14:xfrm>
              <a:off x="2109830" y="487717"/>
              <a:ext cx="36360" cy="12960"/>
            </p14:xfrm>
          </p:contentPart>
        </mc:Choice>
        <mc:Fallback xmlns="">
          <p:pic>
            <p:nvPicPr>
              <p:cNvPr id="402" name="墨迹 401">
                <a:extLst>
                  <a:ext uri="{FF2B5EF4-FFF2-40B4-BE49-F238E27FC236}">
                    <a16:creationId xmlns:a16="http://schemas.microsoft.com/office/drawing/2014/main" id="{DF79F655-BF64-FBBC-1B7F-EE560E73DEAE}"/>
                  </a:ext>
                </a:extLst>
              </p:cNvPr>
              <p:cNvPicPr/>
              <p:nvPr/>
            </p:nvPicPr>
            <p:blipFill>
              <a:blip r:embed="rId15"/>
              <a:stretch>
                <a:fillRect/>
              </a:stretch>
            </p:blipFill>
            <p:spPr>
              <a:xfrm>
                <a:off x="2100830" y="478717"/>
                <a:ext cx="54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3" name="墨迹 402">
                <a:extLst>
                  <a:ext uri="{FF2B5EF4-FFF2-40B4-BE49-F238E27FC236}">
                    <a16:creationId xmlns:a16="http://schemas.microsoft.com/office/drawing/2014/main" id="{8A8103E3-D378-A26E-C6AD-8ABECF9C6061}"/>
                  </a:ext>
                </a:extLst>
              </p14:cNvPr>
              <p14:cNvContentPartPr/>
              <p14:nvPr/>
            </p14:nvContentPartPr>
            <p14:xfrm>
              <a:off x="2193710" y="471157"/>
              <a:ext cx="26640" cy="12960"/>
            </p14:xfrm>
          </p:contentPart>
        </mc:Choice>
        <mc:Fallback xmlns="">
          <p:pic>
            <p:nvPicPr>
              <p:cNvPr id="403" name="墨迹 402">
                <a:extLst>
                  <a:ext uri="{FF2B5EF4-FFF2-40B4-BE49-F238E27FC236}">
                    <a16:creationId xmlns:a16="http://schemas.microsoft.com/office/drawing/2014/main" id="{8A8103E3-D378-A26E-C6AD-8ABECF9C6061}"/>
                  </a:ext>
                </a:extLst>
              </p:cNvPr>
              <p:cNvPicPr/>
              <p:nvPr/>
            </p:nvPicPr>
            <p:blipFill>
              <a:blip r:embed="rId17"/>
              <a:stretch>
                <a:fillRect/>
              </a:stretch>
            </p:blipFill>
            <p:spPr>
              <a:xfrm>
                <a:off x="2184710" y="462517"/>
                <a:ext cx="442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4" name="墨迹 403">
                <a:extLst>
                  <a:ext uri="{FF2B5EF4-FFF2-40B4-BE49-F238E27FC236}">
                    <a16:creationId xmlns:a16="http://schemas.microsoft.com/office/drawing/2014/main" id="{AEA0D51C-22AA-76AD-8536-AFEB4430A3AA}"/>
                  </a:ext>
                </a:extLst>
              </p14:cNvPr>
              <p14:cNvContentPartPr/>
              <p14:nvPr/>
            </p14:nvContentPartPr>
            <p14:xfrm>
              <a:off x="2199110" y="490597"/>
              <a:ext cx="33120" cy="9720"/>
            </p14:xfrm>
          </p:contentPart>
        </mc:Choice>
        <mc:Fallback xmlns="">
          <p:pic>
            <p:nvPicPr>
              <p:cNvPr id="404" name="墨迹 403">
                <a:extLst>
                  <a:ext uri="{FF2B5EF4-FFF2-40B4-BE49-F238E27FC236}">
                    <a16:creationId xmlns:a16="http://schemas.microsoft.com/office/drawing/2014/main" id="{AEA0D51C-22AA-76AD-8536-AFEB4430A3AA}"/>
                  </a:ext>
                </a:extLst>
              </p:cNvPr>
              <p:cNvPicPr/>
              <p:nvPr/>
            </p:nvPicPr>
            <p:blipFill>
              <a:blip r:embed="rId19"/>
              <a:stretch>
                <a:fillRect/>
              </a:stretch>
            </p:blipFill>
            <p:spPr>
              <a:xfrm>
                <a:off x="2190470" y="481957"/>
                <a:ext cx="50760" cy="27360"/>
              </a:xfrm>
              <a:prstGeom prst="rect">
                <a:avLst/>
              </a:prstGeom>
            </p:spPr>
          </p:pic>
        </mc:Fallback>
      </mc:AlternateContent>
      <p:grpSp>
        <p:nvGrpSpPr>
          <p:cNvPr id="532" name="组合 531">
            <a:extLst>
              <a:ext uri="{FF2B5EF4-FFF2-40B4-BE49-F238E27FC236}">
                <a16:creationId xmlns:a16="http://schemas.microsoft.com/office/drawing/2014/main" id="{A0928985-2360-388F-7C77-B6888D2D6D80}"/>
              </a:ext>
            </a:extLst>
          </p:cNvPr>
          <p:cNvGrpSpPr/>
          <p:nvPr/>
        </p:nvGrpSpPr>
        <p:grpSpPr>
          <a:xfrm>
            <a:off x="2337488" y="343594"/>
            <a:ext cx="883199" cy="322560"/>
            <a:chOff x="2337488" y="343594"/>
            <a:chExt cx="883199" cy="322560"/>
          </a:xfrm>
        </p:grpSpPr>
        <mc:AlternateContent xmlns:mc="http://schemas.openxmlformats.org/markup-compatibility/2006" xmlns:p14="http://schemas.microsoft.com/office/powerpoint/2010/main">
          <mc:Choice Requires="p14">
            <p:contentPart p14:bwMode="auto" r:id="rId20">
              <p14:nvContentPartPr>
                <p14:cNvPr id="448" name="墨迹 447">
                  <a:extLst>
                    <a:ext uri="{FF2B5EF4-FFF2-40B4-BE49-F238E27FC236}">
                      <a16:creationId xmlns:a16="http://schemas.microsoft.com/office/drawing/2014/main" id="{EC316CDB-AF58-7B05-754E-D69D410DBB18}"/>
                    </a:ext>
                  </a:extLst>
                </p14:cNvPr>
                <p14:cNvContentPartPr/>
                <p14:nvPr/>
              </p14:nvContentPartPr>
              <p14:xfrm>
                <a:off x="2371688" y="365496"/>
                <a:ext cx="19080" cy="48960"/>
              </p14:xfrm>
            </p:contentPart>
          </mc:Choice>
          <mc:Fallback xmlns="">
            <p:pic>
              <p:nvPicPr>
                <p:cNvPr id="448" name="墨迹 447">
                  <a:extLst>
                    <a:ext uri="{FF2B5EF4-FFF2-40B4-BE49-F238E27FC236}">
                      <a16:creationId xmlns:a16="http://schemas.microsoft.com/office/drawing/2014/main" id="{EC316CDB-AF58-7B05-754E-D69D410DBB18}"/>
                    </a:ext>
                  </a:extLst>
                </p:cNvPr>
                <p:cNvPicPr/>
                <p:nvPr/>
              </p:nvPicPr>
              <p:blipFill>
                <a:blip r:embed="rId21"/>
                <a:stretch>
                  <a:fillRect/>
                </a:stretch>
              </p:blipFill>
              <p:spPr>
                <a:xfrm>
                  <a:off x="2362688" y="356496"/>
                  <a:ext cx="367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9" name="墨迹 448">
                  <a:extLst>
                    <a:ext uri="{FF2B5EF4-FFF2-40B4-BE49-F238E27FC236}">
                      <a16:creationId xmlns:a16="http://schemas.microsoft.com/office/drawing/2014/main" id="{3EB410E1-7EEE-2593-1E60-E03FF30E8347}"/>
                    </a:ext>
                  </a:extLst>
                </p14:cNvPr>
                <p14:cNvContentPartPr/>
                <p14:nvPr/>
              </p14:nvContentPartPr>
              <p14:xfrm>
                <a:off x="2337488" y="440736"/>
                <a:ext cx="73440" cy="6120"/>
              </p14:xfrm>
            </p:contentPart>
          </mc:Choice>
          <mc:Fallback xmlns="">
            <p:pic>
              <p:nvPicPr>
                <p:cNvPr id="449" name="墨迹 448">
                  <a:extLst>
                    <a:ext uri="{FF2B5EF4-FFF2-40B4-BE49-F238E27FC236}">
                      <a16:creationId xmlns:a16="http://schemas.microsoft.com/office/drawing/2014/main" id="{3EB410E1-7EEE-2593-1E60-E03FF30E8347}"/>
                    </a:ext>
                  </a:extLst>
                </p:cNvPr>
                <p:cNvPicPr/>
                <p:nvPr/>
              </p:nvPicPr>
              <p:blipFill>
                <a:blip r:embed="rId23"/>
                <a:stretch>
                  <a:fillRect/>
                </a:stretch>
              </p:blipFill>
              <p:spPr>
                <a:xfrm>
                  <a:off x="2328488" y="432096"/>
                  <a:ext cx="91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50" name="墨迹 449">
                  <a:extLst>
                    <a:ext uri="{FF2B5EF4-FFF2-40B4-BE49-F238E27FC236}">
                      <a16:creationId xmlns:a16="http://schemas.microsoft.com/office/drawing/2014/main" id="{39F757D3-D529-8B7E-B095-D2AC18CDA9B5}"/>
                    </a:ext>
                  </a:extLst>
                </p14:cNvPr>
                <p14:cNvContentPartPr/>
                <p14:nvPr/>
              </p14:nvContentPartPr>
              <p14:xfrm>
                <a:off x="2350808" y="474216"/>
                <a:ext cx="68040" cy="55080"/>
              </p14:xfrm>
            </p:contentPart>
          </mc:Choice>
          <mc:Fallback xmlns="">
            <p:pic>
              <p:nvPicPr>
                <p:cNvPr id="450" name="墨迹 449">
                  <a:extLst>
                    <a:ext uri="{FF2B5EF4-FFF2-40B4-BE49-F238E27FC236}">
                      <a16:creationId xmlns:a16="http://schemas.microsoft.com/office/drawing/2014/main" id="{39F757D3-D529-8B7E-B095-D2AC18CDA9B5}"/>
                    </a:ext>
                  </a:extLst>
                </p:cNvPr>
                <p:cNvPicPr/>
                <p:nvPr/>
              </p:nvPicPr>
              <p:blipFill>
                <a:blip r:embed="rId25"/>
                <a:stretch>
                  <a:fillRect/>
                </a:stretch>
              </p:blipFill>
              <p:spPr>
                <a:xfrm>
                  <a:off x="2342168" y="465576"/>
                  <a:ext cx="856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3" name="墨迹 512">
                  <a:extLst>
                    <a:ext uri="{FF2B5EF4-FFF2-40B4-BE49-F238E27FC236}">
                      <a16:creationId xmlns:a16="http://schemas.microsoft.com/office/drawing/2014/main" id="{BF976598-DA64-BC66-A04F-27F5665AC6E3}"/>
                    </a:ext>
                  </a:extLst>
                </p14:cNvPr>
                <p14:cNvContentPartPr/>
                <p14:nvPr/>
              </p14:nvContentPartPr>
              <p14:xfrm>
                <a:off x="2481967" y="419554"/>
                <a:ext cx="84600" cy="10440"/>
              </p14:xfrm>
            </p:contentPart>
          </mc:Choice>
          <mc:Fallback xmlns="">
            <p:pic>
              <p:nvPicPr>
                <p:cNvPr id="513" name="墨迹 512">
                  <a:extLst>
                    <a:ext uri="{FF2B5EF4-FFF2-40B4-BE49-F238E27FC236}">
                      <a16:creationId xmlns:a16="http://schemas.microsoft.com/office/drawing/2014/main" id="{BF976598-DA64-BC66-A04F-27F5665AC6E3}"/>
                    </a:ext>
                  </a:extLst>
                </p:cNvPr>
                <p:cNvPicPr/>
                <p:nvPr/>
              </p:nvPicPr>
              <p:blipFill>
                <a:blip r:embed="rId27"/>
                <a:stretch>
                  <a:fillRect/>
                </a:stretch>
              </p:blipFill>
              <p:spPr>
                <a:xfrm>
                  <a:off x="2472967" y="410914"/>
                  <a:ext cx="102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4" name="墨迹 513">
                  <a:extLst>
                    <a:ext uri="{FF2B5EF4-FFF2-40B4-BE49-F238E27FC236}">
                      <a16:creationId xmlns:a16="http://schemas.microsoft.com/office/drawing/2014/main" id="{50E765FA-7D88-E007-B85D-89D1895D1319}"/>
                    </a:ext>
                  </a:extLst>
                </p14:cNvPr>
                <p14:cNvContentPartPr/>
                <p14:nvPr/>
              </p14:nvContentPartPr>
              <p14:xfrm>
                <a:off x="2458567" y="455914"/>
                <a:ext cx="102960" cy="81720"/>
              </p14:xfrm>
            </p:contentPart>
          </mc:Choice>
          <mc:Fallback xmlns="">
            <p:pic>
              <p:nvPicPr>
                <p:cNvPr id="514" name="墨迹 513">
                  <a:extLst>
                    <a:ext uri="{FF2B5EF4-FFF2-40B4-BE49-F238E27FC236}">
                      <a16:creationId xmlns:a16="http://schemas.microsoft.com/office/drawing/2014/main" id="{50E765FA-7D88-E007-B85D-89D1895D1319}"/>
                    </a:ext>
                  </a:extLst>
                </p:cNvPr>
                <p:cNvPicPr/>
                <p:nvPr/>
              </p:nvPicPr>
              <p:blipFill>
                <a:blip r:embed="rId29"/>
                <a:stretch>
                  <a:fillRect/>
                </a:stretch>
              </p:blipFill>
              <p:spPr>
                <a:xfrm>
                  <a:off x="2449567" y="446914"/>
                  <a:ext cx="120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5" name="墨迹 514">
                  <a:extLst>
                    <a:ext uri="{FF2B5EF4-FFF2-40B4-BE49-F238E27FC236}">
                      <a16:creationId xmlns:a16="http://schemas.microsoft.com/office/drawing/2014/main" id="{37FEB4C7-15BE-DE1B-E755-39DAC5231A32}"/>
                    </a:ext>
                  </a:extLst>
                </p14:cNvPr>
                <p14:cNvContentPartPr/>
                <p14:nvPr/>
              </p14:nvContentPartPr>
              <p14:xfrm>
                <a:off x="2497807" y="343594"/>
                <a:ext cx="66240" cy="51840"/>
              </p14:xfrm>
            </p:contentPart>
          </mc:Choice>
          <mc:Fallback xmlns="">
            <p:pic>
              <p:nvPicPr>
                <p:cNvPr id="515" name="墨迹 514">
                  <a:extLst>
                    <a:ext uri="{FF2B5EF4-FFF2-40B4-BE49-F238E27FC236}">
                      <a16:creationId xmlns:a16="http://schemas.microsoft.com/office/drawing/2014/main" id="{37FEB4C7-15BE-DE1B-E755-39DAC5231A32}"/>
                    </a:ext>
                  </a:extLst>
                </p:cNvPr>
                <p:cNvPicPr/>
                <p:nvPr/>
              </p:nvPicPr>
              <p:blipFill>
                <a:blip r:embed="rId31"/>
                <a:stretch>
                  <a:fillRect/>
                </a:stretch>
              </p:blipFill>
              <p:spPr>
                <a:xfrm>
                  <a:off x="2488807" y="334594"/>
                  <a:ext cx="83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6" name="墨迹 515">
                  <a:extLst>
                    <a:ext uri="{FF2B5EF4-FFF2-40B4-BE49-F238E27FC236}">
                      <a16:creationId xmlns:a16="http://schemas.microsoft.com/office/drawing/2014/main" id="{366C3B9A-402F-408B-62F7-35A0909FAB2F}"/>
                    </a:ext>
                  </a:extLst>
                </p14:cNvPr>
                <p14:cNvContentPartPr/>
                <p14:nvPr/>
              </p14:nvContentPartPr>
              <p14:xfrm>
                <a:off x="2431207" y="595234"/>
                <a:ext cx="4320" cy="66960"/>
              </p14:xfrm>
            </p:contentPart>
          </mc:Choice>
          <mc:Fallback xmlns="">
            <p:pic>
              <p:nvPicPr>
                <p:cNvPr id="516" name="墨迹 515">
                  <a:extLst>
                    <a:ext uri="{FF2B5EF4-FFF2-40B4-BE49-F238E27FC236}">
                      <a16:creationId xmlns:a16="http://schemas.microsoft.com/office/drawing/2014/main" id="{366C3B9A-402F-408B-62F7-35A0909FAB2F}"/>
                    </a:ext>
                  </a:extLst>
                </p:cNvPr>
                <p:cNvPicPr/>
                <p:nvPr/>
              </p:nvPicPr>
              <p:blipFill>
                <a:blip r:embed="rId33"/>
                <a:stretch>
                  <a:fillRect/>
                </a:stretch>
              </p:blipFill>
              <p:spPr>
                <a:xfrm>
                  <a:off x="2422207" y="586594"/>
                  <a:ext cx="219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7" name="墨迹 516">
                  <a:extLst>
                    <a:ext uri="{FF2B5EF4-FFF2-40B4-BE49-F238E27FC236}">
                      <a16:creationId xmlns:a16="http://schemas.microsoft.com/office/drawing/2014/main" id="{9DC503C0-6F79-34AC-0592-CCFB0A803660}"/>
                    </a:ext>
                  </a:extLst>
                </p14:cNvPr>
                <p14:cNvContentPartPr/>
                <p14:nvPr/>
              </p14:nvContentPartPr>
              <p14:xfrm>
                <a:off x="2441647" y="564274"/>
                <a:ext cx="28440" cy="14400"/>
              </p14:xfrm>
            </p:contentPart>
          </mc:Choice>
          <mc:Fallback xmlns="">
            <p:pic>
              <p:nvPicPr>
                <p:cNvPr id="517" name="墨迹 516">
                  <a:extLst>
                    <a:ext uri="{FF2B5EF4-FFF2-40B4-BE49-F238E27FC236}">
                      <a16:creationId xmlns:a16="http://schemas.microsoft.com/office/drawing/2014/main" id="{9DC503C0-6F79-34AC-0592-CCFB0A803660}"/>
                    </a:ext>
                  </a:extLst>
                </p:cNvPr>
                <p:cNvPicPr/>
                <p:nvPr/>
              </p:nvPicPr>
              <p:blipFill>
                <a:blip r:embed="rId35"/>
                <a:stretch>
                  <a:fillRect/>
                </a:stretch>
              </p:blipFill>
              <p:spPr>
                <a:xfrm>
                  <a:off x="2433007" y="555274"/>
                  <a:ext cx="46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8" name="墨迹 517">
                  <a:extLst>
                    <a:ext uri="{FF2B5EF4-FFF2-40B4-BE49-F238E27FC236}">
                      <a16:creationId xmlns:a16="http://schemas.microsoft.com/office/drawing/2014/main" id="{A5445EAF-D0B2-D612-0500-18AA51AB24E0}"/>
                    </a:ext>
                  </a:extLst>
                </p14:cNvPr>
                <p14:cNvContentPartPr/>
                <p14:nvPr/>
              </p14:nvContentPartPr>
              <p14:xfrm>
                <a:off x="2450647" y="621154"/>
                <a:ext cx="58680" cy="3240"/>
              </p14:xfrm>
            </p:contentPart>
          </mc:Choice>
          <mc:Fallback xmlns="">
            <p:pic>
              <p:nvPicPr>
                <p:cNvPr id="518" name="墨迹 517">
                  <a:extLst>
                    <a:ext uri="{FF2B5EF4-FFF2-40B4-BE49-F238E27FC236}">
                      <a16:creationId xmlns:a16="http://schemas.microsoft.com/office/drawing/2014/main" id="{A5445EAF-D0B2-D612-0500-18AA51AB24E0}"/>
                    </a:ext>
                  </a:extLst>
                </p:cNvPr>
                <p:cNvPicPr/>
                <p:nvPr/>
              </p:nvPicPr>
              <p:blipFill>
                <a:blip r:embed="rId37"/>
                <a:stretch>
                  <a:fillRect/>
                </a:stretch>
              </p:blipFill>
              <p:spPr>
                <a:xfrm>
                  <a:off x="2441647" y="612514"/>
                  <a:ext cx="763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9" name="墨迹 518">
                  <a:extLst>
                    <a:ext uri="{FF2B5EF4-FFF2-40B4-BE49-F238E27FC236}">
                      <a16:creationId xmlns:a16="http://schemas.microsoft.com/office/drawing/2014/main" id="{37499A03-C7ED-2328-C1E4-DFCD90348F1B}"/>
                    </a:ext>
                  </a:extLst>
                </p14:cNvPr>
                <p14:cNvContentPartPr/>
                <p14:nvPr/>
              </p14:nvContentPartPr>
              <p14:xfrm>
                <a:off x="2480887" y="638434"/>
                <a:ext cx="24840" cy="6840"/>
              </p14:xfrm>
            </p:contentPart>
          </mc:Choice>
          <mc:Fallback xmlns="">
            <p:pic>
              <p:nvPicPr>
                <p:cNvPr id="519" name="墨迹 518">
                  <a:extLst>
                    <a:ext uri="{FF2B5EF4-FFF2-40B4-BE49-F238E27FC236}">
                      <a16:creationId xmlns:a16="http://schemas.microsoft.com/office/drawing/2014/main" id="{37499A03-C7ED-2328-C1E4-DFCD90348F1B}"/>
                    </a:ext>
                  </a:extLst>
                </p:cNvPr>
                <p:cNvPicPr/>
                <p:nvPr/>
              </p:nvPicPr>
              <p:blipFill>
                <a:blip r:embed="rId39"/>
                <a:stretch>
                  <a:fillRect/>
                </a:stretch>
              </p:blipFill>
              <p:spPr>
                <a:xfrm>
                  <a:off x="2471887" y="629434"/>
                  <a:ext cx="42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20" name="墨迹 519">
                  <a:extLst>
                    <a:ext uri="{FF2B5EF4-FFF2-40B4-BE49-F238E27FC236}">
                      <a16:creationId xmlns:a16="http://schemas.microsoft.com/office/drawing/2014/main" id="{6B51B1DE-DBDE-7621-BACF-96E84FA670C6}"/>
                    </a:ext>
                  </a:extLst>
                </p14:cNvPr>
                <p14:cNvContentPartPr/>
                <p14:nvPr/>
              </p14:nvContentPartPr>
              <p14:xfrm>
                <a:off x="2537407" y="599194"/>
                <a:ext cx="8640" cy="66960"/>
              </p14:xfrm>
            </p:contentPart>
          </mc:Choice>
          <mc:Fallback xmlns="">
            <p:pic>
              <p:nvPicPr>
                <p:cNvPr id="520" name="墨迹 519">
                  <a:extLst>
                    <a:ext uri="{FF2B5EF4-FFF2-40B4-BE49-F238E27FC236}">
                      <a16:creationId xmlns:a16="http://schemas.microsoft.com/office/drawing/2014/main" id="{6B51B1DE-DBDE-7621-BACF-96E84FA670C6}"/>
                    </a:ext>
                  </a:extLst>
                </p:cNvPr>
                <p:cNvPicPr/>
                <p:nvPr/>
              </p:nvPicPr>
              <p:blipFill>
                <a:blip r:embed="rId41"/>
                <a:stretch>
                  <a:fillRect/>
                </a:stretch>
              </p:blipFill>
              <p:spPr>
                <a:xfrm>
                  <a:off x="2528407" y="590194"/>
                  <a:ext cx="262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21" name="墨迹 520">
                  <a:extLst>
                    <a:ext uri="{FF2B5EF4-FFF2-40B4-BE49-F238E27FC236}">
                      <a16:creationId xmlns:a16="http://schemas.microsoft.com/office/drawing/2014/main" id="{4ABC0993-8E0A-A333-236D-DA783C67993E}"/>
                    </a:ext>
                  </a:extLst>
                </p14:cNvPr>
                <p14:cNvContentPartPr/>
                <p14:nvPr/>
              </p14:nvContentPartPr>
              <p14:xfrm>
                <a:off x="2629567" y="426034"/>
                <a:ext cx="33480" cy="97920"/>
              </p14:xfrm>
            </p:contentPart>
          </mc:Choice>
          <mc:Fallback xmlns="">
            <p:pic>
              <p:nvPicPr>
                <p:cNvPr id="521" name="墨迹 520">
                  <a:extLst>
                    <a:ext uri="{FF2B5EF4-FFF2-40B4-BE49-F238E27FC236}">
                      <a16:creationId xmlns:a16="http://schemas.microsoft.com/office/drawing/2014/main" id="{4ABC0993-8E0A-A333-236D-DA783C67993E}"/>
                    </a:ext>
                  </a:extLst>
                </p:cNvPr>
                <p:cNvPicPr/>
                <p:nvPr/>
              </p:nvPicPr>
              <p:blipFill>
                <a:blip r:embed="rId43"/>
                <a:stretch>
                  <a:fillRect/>
                </a:stretch>
              </p:blipFill>
              <p:spPr>
                <a:xfrm>
                  <a:off x="2620567" y="417394"/>
                  <a:ext cx="511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2" name="墨迹 521">
                  <a:extLst>
                    <a:ext uri="{FF2B5EF4-FFF2-40B4-BE49-F238E27FC236}">
                      <a16:creationId xmlns:a16="http://schemas.microsoft.com/office/drawing/2014/main" id="{E1CB34C6-86AC-44B9-2EA2-64196FACE848}"/>
                    </a:ext>
                  </a:extLst>
                </p14:cNvPr>
                <p14:cNvContentPartPr/>
                <p14:nvPr/>
              </p14:nvContentPartPr>
              <p14:xfrm>
                <a:off x="2683207" y="451594"/>
                <a:ext cx="48240" cy="136440"/>
              </p14:xfrm>
            </p:contentPart>
          </mc:Choice>
          <mc:Fallback xmlns="">
            <p:pic>
              <p:nvPicPr>
                <p:cNvPr id="522" name="墨迹 521">
                  <a:extLst>
                    <a:ext uri="{FF2B5EF4-FFF2-40B4-BE49-F238E27FC236}">
                      <a16:creationId xmlns:a16="http://schemas.microsoft.com/office/drawing/2014/main" id="{E1CB34C6-86AC-44B9-2EA2-64196FACE848}"/>
                    </a:ext>
                  </a:extLst>
                </p:cNvPr>
                <p:cNvPicPr/>
                <p:nvPr/>
              </p:nvPicPr>
              <p:blipFill>
                <a:blip r:embed="rId45"/>
                <a:stretch>
                  <a:fillRect/>
                </a:stretch>
              </p:blipFill>
              <p:spPr>
                <a:xfrm>
                  <a:off x="2674207" y="442594"/>
                  <a:ext cx="65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23" name="墨迹 522">
                  <a:extLst>
                    <a:ext uri="{FF2B5EF4-FFF2-40B4-BE49-F238E27FC236}">
                      <a16:creationId xmlns:a16="http://schemas.microsoft.com/office/drawing/2014/main" id="{2F96F3EB-3A80-31D4-C653-323D7E2396B0}"/>
                    </a:ext>
                  </a:extLst>
                </p14:cNvPr>
                <p14:cNvContentPartPr/>
                <p14:nvPr/>
              </p14:nvContentPartPr>
              <p14:xfrm>
                <a:off x="2772127" y="490114"/>
                <a:ext cx="7560" cy="26640"/>
              </p14:xfrm>
            </p:contentPart>
          </mc:Choice>
          <mc:Fallback xmlns="">
            <p:pic>
              <p:nvPicPr>
                <p:cNvPr id="523" name="墨迹 522">
                  <a:extLst>
                    <a:ext uri="{FF2B5EF4-FFF2-40B4-BE49-F238E27FC236}">
                      <a16:creationId xmlns:a16="http://schemas.microsoft.com/office/drawing/2014/main" id="{2F96F3EB-3A80-31D4-C653-323D7E2396B0}"/>
                    </a:ext>
                  </a:extLst>
                </p:cNvPr>
                <p:cNvPicPr/>
                <p:nvPr/>
              </p:nvPicPr>
              <p:blipFill>
                <a:blip r:embed="rId47"/>
                <a:stretch>
                  <a:fillRect/>
                </a:stretch>
              </p:blipFill>
              <p:spPr>
                <a:xfrm>
                  <a:off x="2763487" y="481114"/>
                  <a:ext cx="252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24" name="墨迹 523">
                  <a:extLst>
                    <a:ext uri="{FF2B5EF4-FFF2-40B4-BE49-F238E27FC236}">
                      <a16:creationId xmlns:a16="http://schemas.microsoft.com/office/drawing/2014/main" id="{2ED68806-BB1D-5098-833F-508A90A20E6F}"/>
                    </a:ext>
                  </a:extLst>
                </p14:cNvPr>
                <p14:cNvContentPartPr/>
                <p14:nvPr/>
              </p14:nvContentPartPr>
              <p14:xfrm>
                <a:off x="2790487" y="455914"/>
                <a:ext cx="19800" cy="9000"/>
              </p14:xfrm>
            </p:contentPart>
          </mc:Choice>
          <mc:Fallback xmlns="">
            <p:pic>
              <p:nvPicPr>
                <p:cNvPr id="524" name="墨迹 523">
                  <a:extLst>
                    <a:ext uri="{FF2B5EF4-FFF2-40B4-BE49-F238E27FC236}">
                      <a16:creationId xmlns:a16="http://schemas.microsoft.com/office/drawing/2014/main" id="{2ED68806-BB1D-5098-833F-508A90A20E6F}"/>
                    </a:ext>
                  </a:extLst>
                </p:cNvPr>
                <p:cNvPicPr/>
                <p:nvPr/>
              </p:nvPicPr>
              <p:blipFill>
                <a:blip r:embed="rId49"/>
                <a:stretch>
                  <a:fillRect/>
                </a:stretch>
              </p:blipFill>
              <p:spPr>
                <a:xfrm>
                  <a:off x="2781487" y="446914"/>
                  <a:ext cx="37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5" name="墨迹 524">
                  <a:extLst>
                    <a:ext uri="{FF2B5EF4-FFF2-40B4-BE49-F238E27FC236}">
                      <a16:creationId xmlns:a16="http://schemas.microsoft.com/office/drawing/2014/main" id="{E196E7B6-559F-0B4A-3D0F-8D52F2CB1848}"/>
                    </a:ext>
                  </a:extLst>
                </p14:cNvPr>
                <p14:cNvContentPartPr/>
                <p14:nvPr/>
              </p14:nvContentPartPr>
              <p14:xfrm>
                <a:off x="2885527" y="492274"/>
                <a:ext cx="68760" cy="14040"/>
              </p14:xfrm>
            </p:contentPart>
          </mc:Choice>
          <mc:Fallback xmlns="">
            <p:pic>
              <p:nvPicPr>
                <p:cNvPr id="525" name="墨迹 524">
                  <a:extLst>
                    <a:ext uri="{FF2B5EF4-FFF2-40B4-BE49-F238E27FC236}">
                      <a16:creationId xmlns:a16="http://schemas.microsoft.com/office/drawing/2014/main" id="{E196E7B6-559F-0B4A-3D0F-8D52F2CB1848}"/>
                    </a:ext>
                  </a:extLst>
                </p:cNvPr>
                <p:cNvPicPr/>
                <p:nvPr/>
              </p:nvPicPr>
              <p:blipFill>
                <a:blip r:embed="rId51"/>
                <a:stretch>
                  <a:fillRect/>
                </a:stretch>
              </p:blipFill>
              <p:spPr>
                <a:xfrm>
                  <a:off x="2876887" y="483274"/>
                  <a:ext cx="86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6" name="墨迹 525">
                  <a:extLst>
                    <a:ext uri="{FF2B5EF4-FFF2-40B4-BE49-F238E27FC236}">
                      <a16:creationId xmlns:a16="http://schemas.microsoft.com/office/drawing/2014/main" id="{D05C0BDE-BC7F-9F80-E6C1-21B7BA3CCB05}"/>
                    </a:ext>
                  </a:extLst>
                </p14:cNvPr>
                <p14:cNvContentPartPr/>
                <p14:nvPr/>
              </p14:nvContentPartPr>
              <p14:xfrm>
                <a:off x="2928367" y="453394"/>
                <a:ext cx="118080" cy="165600"/>
              </p14:xfrm>
            </p:contentPart>
          </mc:Choice>
          <mc:Fallback xmlns="">
            <p:pic>
              <p:nvPicPr>
                <p:cNvPr id="526" name="墨迹 525">
                  <a:extLst>
                    <a:ext uri="{FF2B5EF4-FFF2-40B4-BE49-F238E27FC236}">
                      <a16:creationId xmlns:a16="http://schemas.microsoft.com/office/drawing/2014/main" id="{D05C0BDE-BC7F-9F80-E6C1-21B7BA3CCB05}"/>
                    </a:ext>
                  </a:extLst>
                </p:cNvPr>
                <p:cNvPicPr/>
                <p:nvPr/>
              </p:nvPicPr>
              <p:blipFill>
                <a:blip r:embed="rId53"/>
                <a:stretch>
                  <a:fillRect/>
                </a:stretch>
              </p:blipFill>
              <p:spPr>
                <a:xfrm>
                  <a:off x="2919727" y="444394"/>
                  <a:ext cx="135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7" name="墨迹 526">
                  <a:extLst>
                    <a:ext uri="{FF2B5EF4-FFF2-40B4-BE49-F238E27FC236}">
                      <a16:creationId xmlns:a16="http://schemas.microsoft.com/office/drawing/2014/main" id="{57F10293-77D1-FA10-1CB7-AD48B751BBC0}"/>
                    </a:ext>
                  </a:extLst>
                </p14:cNvPr>
                <p14:cNvContentPartPr/>
                <p14:nvPr/>
              </p14:nvContentPartPr>
              <p14:xfrm>
                <a:off x="3059767" y="471754"/>
                <a:ext cx="9000" cy="3600"/>
              </p14:xfrm>
            </p:contentPart>
          </mc:Choice>
          <mc:Fallback xmlns="">
            <p:pic>
              <p:nvPicPr>
                <p:cNvPr id="527" name="墨迹 526">
                  <a:extLst>
                    <a:ext uri="{FF2B5EF4-FFF2-40B4-BE49-F238E27FC236}">
                      <a16:creationId xmlns:a16="http://schemas.microsoft.com/office/drawing/2014/main" id="{57F10293-77D1-FA10-1CB7-AD48B751BBC0}"/>
                    </a:ext>
                  </a:extLst>
                </p:cNvPr>
                <p:cNvPicPr/>
                <p:nvPr/>
              </p:nvPicPr>
              <p:blipFill>
                <a:blip r:embed="rId55"/>
                <a:stretch>
                  <a:fillRect/>
                </a:stretch>
              </p:blipFill>
              <p:spPr>
                <a:xfrm>
                  <a:off x="3050767" y="463114"/>
                  <a:ext cx="266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8" name="墨迹 527">
                  <a:extLst>
                    <a:ext uri="{FF2B5EF4-FFF2-40B4-BE49-F238E27FC236}">
                      <a16:creationId xmlns:a16="http://schemas.microsoft.com/office/drawing/2014/main" id="{C6A4C565-E599-8FC3-D130-FA8C8D6F285F}"/>
                    </a:ext>
                  </a:extLst>
                </p14:cNvPr>
                <p14:cNvContentPartPr/>
                <p14:nvPr/>
              </p14:nvContentPartPr>
              <p14:xfrm>
                <a:off x="2970847" y="387874"/>
                <a:ext cx="49680" cy="53640"/>
              </p14:xfrm>
            </p:contentPart>
          </mc:Choice>
          <mc:Fallback xmlns="">
            <p:pic>
              <p:nvPicPr>
                <p:cNvPr id="528" name="墨迹 527">
                  <a:extLst>
                    <a:ext uri="{FF2B5EF4-FFF2-40B4-BE49-F238E27FC236}">
                      <a16:creationId xmlns:a16="http://schemas.microsoft.com/office/drawing/2014/main" id="{C6A4C565-E599-8FC3-D130-FA8C8D6F285F}"/>
                    </a:ext>
                  </a:extLst>
                </p:cNvPr>
                <p:cNvPicPr/>
                <p:nvPr/>
              </p:nvPicPr>
              <p:blipFill>
                <a:blip r:embed="rId57"/>
                <a:stretch>
                  <a:fillRect/>
                </a:stretch>
              </p:blipFill>
              <p:spPr>
                <a:xfrm>
                  <a:off x="2962207" y="379234"/>
                  <a:ext cx="67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29" name="墨迹 528">
                  <a:extLst>
                    <a:ext uri="{FF2B5EF4-FFF2-40B4-BE49-F238E27FC236}">
                      <a16:creationId xmlns:a16="http://schemas.microsoft.com/office/drawing/2014/main" id="{20BF9BD3-97DC-4912-FFD9-8CF9F80303BF}"/>
                    </a:ext>
                  </a:extLst>
                </p14:cNvPr>
                <p14:cNvContentPartPr/>
                <p14:nvPr/>
              </p14:nvContentPartPr>
              <p14:xfrm>
                <a:off x="3010807" y="397954"/>
                <a:ext cx="42840" cy="48600"/>
              </p14:xfrm>
            </p:contentPart>
          </mc:Choice>
          <mc:Fallback xmlns="">
            <p:pic>
              <p:nvPicPr>
                <p:cNvPr id="529" name="墨迹 528">
                  <a:extLst>
                    <a:ext uri="{FF2B5EF4-FFF2-40B4-BE49-F238E27FC236}">
                      <a16:creationId xmlns:a16="http://schemas.microsoft.com/office/drawing/2014/main" id="{20BF9BD3-97DC-4912-FFD9-8CF9F80303BF}"/>
                    </a:ext>
                  </a:extLst>
                </p:cNvPr>
                <p:cNvPicPr/>
                <p:nvPr/>
              </p:nvPicPr>
              <p:blipFill>
                <a:blip r:embed="rId59"/>
                <a:stretch>
                  <a:fillRect/>
                </a:stretch>
              </p:blipFill>
              <p:spPr>
                <a:xfrm>
                  <a:off x="3002167" y="388954"/>
                  <a:ext cx="60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0" name="墨迹 529">
                  <a:extLst>
                    <a:ext uri="{FF2B5EF4-FFF2-40B4-BE49-F238E27FC236}">
                      <a16:creationId xmlns:a16="http://schemas.microsoft.com/office/drawing/2014/main" id="{A979F363-6B59-496B-1534-4B7407A9E9A2}"/>
                    </a:ext>
                  </a:extLst>
                </p14:cNvPr>
                <p14:cNvContentPartPr/>
                <p14:nvPr/>
              </p14:nvContentPartPr>
              <p14:xfrm>
                <a:off x="3097927" y="416674"/>
                <a:ext cx="29160" cy="126720"/>
              </p14:xfrm>
            </p:contentPart>
          </mc:Choice>
          <mc:Fallback xmlns="">
            <p:pic>
              <p:nvPicPr>
                <p:cNvPr id="530" name="墨迹 529">
                  <a:extLst>
                    <a:ext uri="{FF2B5EF4-FFF2-40B4-BE49-F238E27FC236}">
                      <a16:creationId xmlns:a16="http://schemas.microsoft.com/office/drawing/2014/main" id="{A979F363-6B59-496B-1534-4B7407A9E9A2}"/>
                    </a:ext>
                  </a:extLst>
                </p:cNvPr>
                <p:cNvPicPr/>
                <p:nvPr/>
              </p:nvPicPr>
              <p:blipFill>
                <a:blip r:embed="rId61"/>
                <a:stretch>
                  <a:fillRect/>
                </a:stretch>
              </p:blipFill>
              <p:spPr>
                <a:xfrm>
                  <a:off x="3089287" y="407674"/>
                  <a:ext cx="468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1" name="墨迹 530">
                  <a:extLst>
                    <a:ext uri="{FF2B5EF4-FFF2-40B4-BE49-F238E27FC236}">
                      <a16:creationId xmlns:a16="http://schemas.microsoft.com/office/drawing/2014/main" id="{94D0C666-74BA-3FDE-A718-A4CD6BDBC87B}"/>
                    </a:ext>
                  </a:extLst>
                </p14:cNvPr>
                <p14:cNvContentPartPr/>
                <p14:nvPr/>
              </p14:nvContentPartPr>
              <p14:xfrm>
                <a:off x="3183247" y="418474"/>
                <a:ext cx="37440" cy="64800"/>
              </p14:xfrm>
            </p:contentPart>
          </mc:Choice>
          <mc:Fallback xmlns="">
            <p:pic>
              <p:nvPicPr>
                <p:cNvPr id="531" name="墨迹 530">
                  <a:extLst>
                    <a:ext uri="{FF2B5EF4-FFF2-40B4-BE49-F238E27FC236}">
                      <a16:creationId xmlns:a16="http://schemas.microsoft.com/office/drawing/2014/main" id="{94D0C666-74BA-3FDE-A718-A4CD6BDBC87B}"/>
                    </a:ext>
                  </a:extLst>
                </p:cNvPr>
                <p:cNvPicPr/>
                <p:nvPr/>
              </p:nvPicPr>
              <p:blipFill>
                <a:blip r:embed="rId63"/>
                <a:stretch>
                  <a:fillRect/>
                </a:stretch>
              </p:blipFill>
              <p:spPr>
                <a:xfrm>
                  <a:off x="3174607" y="409834"/>
                  <a:ext cx="55080" cy="8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533" name="墨迹 532">
                <a:extLst>
                  <a:ext uri="{FF2B5EF4-FFF2-40B4-BE49-F238E27FC236}">
                    <a16:creationId xmlns:a16="http://schemas.microsoft.com/office/drawing/2014/main" id="{21381CA0-1FC2-C082-E176-872AB9C6A6D8}"/>
                  </a:ext>
                </a:extLst>
              </p14:cNvPr>
              <p14:cNvContentPartPr/>
              <p14:nvPr/>
            </p14:nvContentPartPr>
            <p14:xfrm>
              <a:off x="2261342" y="2285330"/>
              <a:ext cx="127080" cy="152640"/>
            </p14:xfrm>
          </p:contentPart>
        </mc:Choice>
        <mc:Fallback xmlns="">
          <p:pic>
            <p:nvPicPr>
              <p:cNvPr id="533" name="墨迹 532">
                <a:extLst>
                  <a:ext uri="{FF2B5EF4-FFF2-40B4-BE49-F238E27FC236}">
                    <a16:creationId xmlns:a16="http://schemas.microsoft.com/office/drawing/2014/main" id="{21381CA0-1FC2-C082-E176-872AB9C6A6D8}"/>
                  </a:ext>
                </a:extLst>
              </p:cNvPr>
              <p:cNvPicPr/>
              <p:nvPr/>
            </p:nvPicPr>
            <p:blipFill>
              <a:blip r:embed="rId65"/>
              <a:stretch>
                <a:fillRect/>
              </a:stretch>
            </p:blipFill>
            <p:spPr>
              <a:xfrm>
                <a:off x="2252342" y="2276330"/>
                <a:ext cx="144720" cy="170280"/>
              </a:xfrm>
              <a:prstGeom prst="rect">
                <a:avLst/>
              </a:prstGeom>
            </p:spPr>
          </p:pic>
        </mc:Fallback>
      </mc:AlternateContent>
      <p:grpSp>
        <p:nvGrpSpPr>
          <p:cNvPr id="538" name="组合 537">
            <a:extLst>
              <a:ext uri="{FF2B5EF4-FFF2-40B4-BE49-F238E27FC236}">
                <a16:creationId xmlns:a16="http://schemas.microsoft.com/office/drawing/2014/main" id="{E26BDCBB-2AE3-9488-744B-FD5FE0F0E83A}"/>
              </a:ext>
            </a:extLst>
          </p:cNvPr>
          <p:cNvGrpSpPr/>
          <p:nvPr/>
        </p:nvGrpSpPr>
        <p:grpSpPr>
          <a:xfrm>
            <a:off x="2209862" y="2101730"/>
            <a:ext cx="312120" cy="105480"/>
            <a:chOff x="2209862" y="2101730"/>
            <a:chExt cx="312120" cy="105480"/>
          </a:xfrm>
        </p:grpSpPr>
        <mc:AlternateContent xmlns:mc="http://schemas.openxmlformats.org/markup-compatibility/2006" xmlns:p14="http://schemas.microsoft.com/office/powerpoint/2010/main">
          <mc:Choice Requires="p14">
            <p:contentPart p14:bwMode="auto" r:id="rId66">
              <p14:nvContentPartPr>
                <p14:cNvPr id="534" name="墨迹 533">
                  <a:extLst>
                    <a:ext uri="{FF2B5EF4-FFF2-40B4-BE49-F238E27FC236}">
                      <a16:creationId xmlns:a16="http://schemas.microsoft.com/office/drawing/2014/main" id="{B97726F5-3159-2AA2-5CF5-F189CB92CB76}"/>
                    </a:ext>
                  </a:extLst>
                </p14:cNvPr>
                <p14:cNvContentPartPr/>
                <p14:nvPr/>
              </p14:nvContentPartPr>
              <p14:xfrm>
                <a:off x="2209862" y="2103530"/>
                <a:ext cx="96120" cy="103680"/>
              </p14:xfrm>
            </p:contentPart>
          </mc:Choice>
          <mc:Fallback xmlns="">
            <p:pic>
              <p:nvPicPr>
                <p:cNvPr id="534" name="墨迹 533">
                  <a:extLst>
                    <a:ext uri="{FF2B5EF4-FFF2-40B4-BE49-F238E27FC236}">
                      <a16:creationId xmlns:a16="http://schemas.microsoft.com/office/drawing/2014/main" id="{B97726F5-3159-2AA2-5CF5-F189CB92CB76}"/>
                    </a:ext>
                  </a:extLst>
                </p:cNvPr>
                <p:cNvPicPr/>
                <p:nvPr/>
              </p:nvPicPr>
              <p:blipFill>
                <a:blip r:embed="rId67"/>
                <a:stretch>
                  <a:fillRect/>
                </a:stretch>
              </p:blipFill>
              <p:spPr>
                <a:xfrm>
                  <a:off x="2200862" y="2094530"/>
                  <a:ext cx="1137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5" name="墨迹 534">
                  <a:extLst>
                    <a:ext uri="{FF2B5EF4-FFF2-40B4-BE49-F238E27FC236}">
                      <a16:creationId xmlns:a16="http://schemas.microsoft.com/office/drawing/2014/main" id="{284EF31D-826A-EC18-C283-8E00DD246600}"/>
                    </a:ext>
                  </a:extLst>
                </p14:cNvPr>
                <p14:cNvContentPartPr/>
                <p14:nvPr/>
              </p14:nvContentPartPr>
              <p14:xfrm>
                <a:off x="2322542" y="2101730"/>
                <a:ext cx="86760" cy="87840"/>
              </p14:xfrm>
            </p:contentPart>
          </mc:Choice>
          <mc:Fallback xmlns="">
            <p:pic>
              <p:nvPicPr>
                <p:cNvPr id="535" name="墨迹 534">
                  <a:extLst>
                    <a:ext uri="{FF2B5EF4-FFF2-40B4-BE49-F238E27FC236}">
                      <a16:creationId xmlns:a16="http://schemas.microsoft.com/office/drawing/2014/main" id="{284EF31D-826A-EC18-C283-8E00DD246600}"/>
                    </a:ext>
                  </a:extLst>
                </p:cNvPr>
                <p:cNvPicPr/>
                <p:nvPr/>
              </p:nvPicPr>
              <p:blipFill>
                <a:blip r:embed="rId69"/>
                <a:stretch>
                  <a:fillRect/>
                </a:stretch>
              </p:blipFill>
              <p:spPr>
                <a:xfrm>
                  <a:off x="2313542" y="2092730"/>
                  <a:ext cx="104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6" name="墨迹 535">
                  <a:extLst>
                    <a:ext uri="{FF2B5EF4-FFF2-40B4-BE49-F238E27FC236}">
                      <a16:creationId xmlns:a16="http://schemas.microsoft.com/office/drawing/2014/main" id="{21B75CFD-4307-8773-C596-D458C72F7673}"/>
                    </a:ext>
                  </a:extLst>
                </p14:cNvPr>
                <p14:cNvContentPartPr/>
                <p14:nvPr/>
              </p14:nvContentPartPr>
              <p14:xfrm>
                <a:off x="2398862" y="2108930"/>
                <a:ext cx="48240" cy="56880"/>
              </p14:xfrm>
            </p:contentPart>
          </mc:Choice>
          <mc:Fallback xmlns="">
            <p:pic>
              <p:nvPicPr>
                <p:cNvPr id="536" name="墨迹 535">
                  <a:extLst>
                    <a:ext uri="{FF2B5EF4-FFF2-40B4-BE49-F238E27FC236}">
                      <a16:creationId xmlns:a16="http://schemas.microsoft.com/office/drawing/2014/main" id="{21B75CFD-4307-8773-C596-D458C72F7673}"/>
                    </a:ext>
                  </a:extLst>
                </p:cNvPr>
                <p:cNvPicPr/>
                <p:nvPr/>
              </p:nvPicPr>
              <p:blipFill>
                <a:blip r:embed="rId71"/>
                <a:stretch>
                  <a:fillRect/>
                </a:stretch>
              </p:blipFill>
              <p:spPr>
                <a:xfrm>
                  <a:off x="2390222" y="2100290"/>
                  <a:ext cx="658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7" name="墨迹 536">
                  <a:extLst>
                    <a:ext uri="{FF2B5EF4-FFF2-40B4-BE49-F238E27FC236}">
                      <a16:creationId xmlns:a16="http://schemas.microsoft.com/office/drawing/2014/main" id="{E24B013B-0864-397B-C6BC-96EE5BA4DA93}"/>
                    </a:ext>
                  </a:extLst>
                </p14:cNvPr>
                <p14:cNvContentPartPr/>
                <p14:nvPr/>
              </p14:nvContentPartPr>
              <p14:xfrm>
                <a:off x="2471222" y="2125850"/>
                <a:ext cx="50760" cy="32040"/>
              </p14:xfrm>
            </p:contentPart>
          </mc:Choice>
          <mc:Fallback xmlns="">
            <p:pic>
              <p:nvPicPr>
                <p:cNvPr id="537" name="墨迹 536">
                  <a:extLst>
                    <a:ext uri="{FF2B5EF4-FFF2-40B4-BE49-F238E27FC236}">
                      <a16:creationId xmlns:a16="http://schemas.microsoft.com/office/drawing/2014/main" id="{E24B013B-0864-397B-C6BC-96EE5BA4DA93}"/>
                    </a:ext>
                  </a:extLst>
                </p:cNvPr>
                <p:cNvPicPr/>
                <p:nvPr/>
              </p:nvPicPr>
              <p:blipFill>
                <a:blip r:embed="rId73"/>
                <a:stretch>
                  <a:fillRect/>
                </a:stretch>
              </p:blipFill>
              <p:spPr>
                <a:xfrm>
                  <a:off x="2462582" y="2117210"/>
                  <a:ext cx="68400" cy="49680"/>
                </a:xfrm>
                <a:prstGeom prst="rect">
                  <a:avLst/>
                </a:prstGeom>
              </p:spPr>
            </p:pic>
          </mc:Fallback>
        </mc:AlternateContent>
      </p:grpSp>
      <p:grpSp>
        <p:nvGrpSpPr>
          <p:cNvPr id="663" name="组合 662">
            <a:extLst>
              <a:ext uri="{FF2B5EF4-FFF2-40B4-BE49-F238E27FC236}">
                <a16:creationId xmlns:a16="http://schemas.microsoft.com/office/drawing/2014/main" id="{76F128B9-A0DF-463A-DBEA-3EA3BA6D0E86}"/>
              </a:ext>
            </a:extLst>
          </p:cNvPr>
          <p:cNvGrpSpPr/>
          <p:nvPr/>
        </p:nvGrpSpPr>
        <p:grpSpPr>
          <a:xfrm>
            <a:off x="5393546" y="2792467"/>
            <a:ext cx="435240" cy="234360"/>
            <a:chOff x="5393546" y="2792467"/>
            <a:chExt cx="435240" cy="234360"/>
          </a:xfrm>
        </p:grpSpPr>
        <mc:AlternateContent xmlns:mc="http://schemas.openxmlformats.org/markup-compatibility/2006" xmlns:p14="http://schemas.microsoft.com/office/powerpoint/2010/main">
          <mc:Choice Requires="p14">
            <p:contentPart p14:bwMode="auto" r:id="rId74">
              <p14:nvContentPartPr>
                <p14:cNvPr id="659" name="墨迹 658">
                  <a:extLst>
                    <a:ext uri="{FF2B5EF4-FFF2-40B4-BE49-F238E27FC236}">
                      <a16:creationId xmlns:a16="http://schemas.microsoft.com/office/drawing/2014/main" id="{12A80F3F-8DD5-AC1B-2B42-4B20AA297F36}"/>
                    </a:ext>
                  </a:extLst>
                </p14:cNvPr>
                <p14:cNvContentPartPr/>
                <p14:nvPr/>
              </p14:nvContentPartPr>
              <p14:xfrm>
                <a:off x="5393546" y="2792467"/>
                <a:ext cx="149760" cy="28440"/>
              </p14:xfrm>
            </p:contentPart>
          </mc:Choice>
          <mc:Fallback xmlns="">
            <p:pic>
              <p:nvPicPr>
                <p:cNvPr id="659" name="墨迹 658">
                  <a:extLst>
                    <a:ext uri="{FF2B5EF4-FFF2-40B4-BE49-F238E27FC236}">
                      <a16:creationId xmlns:a16="http://schemas.microsoft.com/office/drawing/2014/main" id="{12A80F3F-8DD5-AC1B-2B42-4B20AA297F36}"/>
                    </a:ext>
                  </a:extLst>
                </p:cNvPr>
                <p:cNvPicPr/>
                <p:nvPr/>
              </p:nvPicPr>
              <p:blipFill>
                <a:blip r:embed="rId75"/>
                <a:stretch>
                  <a:fillRect/>
                </a:stretch>
              </p:blipFill>
              <p:spPr>
                <a:xfrm>
                  <a:off x="5384546" y="2783827"/>
                  <a:ext cx="167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0" name="墨迹 659">
                  <a:extLst>
                    <a:ext uri="{FF2B5EF4-FFF2-40B4-BE49-F238E27FC236}">
                      <a16:creationId xmlns:a16="http://schemas.microsoft.com/office/drawing/2014/main" id="{439EFFD5-52ED-B094-F530-A2DD7E2BCE0D}"/>
                    </a:ext>
                  </a:extLst>
                </p14:cNvPr>
                <p14:cNvContentPartPr/>
                <p14:nvPr/>
              </p14:nvContentPartPr>
              <p14:xfrm>
                <a:off x="5404346" y="2860507"/>
                <a:ext cx="156600" cy="35640"/>
              </p14:xfrm>
            </p:contentPart>
          </mc:Choice>
          <mc:Fallback xmlns="">
            <p:pic>
              <p:nvPicPr>
                <p:cNvPr id="660" name="墨迹 659">
                  <a:extLst>
                    <a:ext uri="{FF2B5EF4-FFF2-40B4-BE49-F238E27FC236}">
                      <a16:creationId xmlns:a16="http://schemas.microsoft.com/office/drawing/2014/main" id="{439EFFD5-52ED-B094-F530-A2DD7E2BCE0D}"/>
                    </a:ext>
                  </a:extLst>
                </p:cNvPr>
                <p:cNvPicPr/>
                <p:nvPr/>
              </p:nvPicPr>
              <p:blipFill>
                <a:blip r:embed="rId77"/>
                <a:stretch>
                  <a:fillRect/>
                </a:stretch>
              </p:blipFill>
              <p:spPr>
                <a:xfrm>
                  <a:off x="5395706" y="2851507"/>
                  <a:ext cx="1742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1" name="墨迹 660">
                  <a:extLst>
                    <a:ext uri="{FF2B5EF4-FFF2-40B4-BE49-F238E27FC236}">
                      <a16:creationId xmlns:a16="http://schemas.microsoft.com/office/drawing/2014/main" id="{6F8063E7-F0BA-7A7F-DEAD-C261FBA31A80}"/>
                    </a:ext>
                  </a:extLst>
                </p14:cNvPr>
                <p14:cNvContentPartPr/>
                <p14:nvPr/>
              </p14:nvContentPartPr>
              <p14:xfrm>
                <a:off x="5407586" y="2814427"/>
                <a:ext cx="58680" cy="212400"/>
              </p14:xfrm>
            </p:contentPart>
          </mc:Choice>
          <mc:Fallback xmlns="">
            <p:pic>
              <p:nvPicPr>
                <p:cNvPr id="661" name="墨迹 660">
                  <a:extLst>
                    <a:ext uri="{FF2B5EF4-FFF2-40B4-BE49-F238E27FC236}">
                      <a16:creationId xmlns:a16="http://schemas.microsoft.com/office/drawing/2014/main" id="{6F8063E7-F0BA-7A7F-DEAD-C261FBA31A80}"/>
                    </a:ext>
                  </a:extLst>
                </p:cNvPr>
                <p:cNvPicPr/>
                <p:nvPr/>
              </p:nvPicPr>
              <p:blipFill>
                <a:blip r:embed="rId79"/>
                <a:stretch>
                  <a:fillRect/>
                </a:stretch>
              </p:blipFill>
              <p:spPr>
                <a:xfrm>
                  <a:off x="5398586" y="2805427"/>
                  <a:ext cx="763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2" name="墨迹 661">
                  <a:extLst>
                    <a:ext uri="{FF2B5EF4-FFF2-40B4-BE49-F238E27FC236}">
                      <a16:creationId xmlns:a16="http://schemas.microsoft.com/office/drawing/2014/main" id="{6AADD5C8-F0D3-800B-64CE-668B1358955F}"/>
                    </a:ext>
                  </a:extLst>
                </p14:cNvPr>
                <p14:cNvContentPartPr/>
                <p14:nvPr/>
              </p14:nvContentPartPr>
              <p14:xfrm>
                <a:off x="5505506" y="2827027"/>
                <a:ext cx="323280" cy="184320"/>
              </p14:xfrm>
            </p:contentPart>
          </mc:Choice>
          <mc:Fallback xmlns="">
            <p:pic>
              <p:nvPicPr>
                <p:cNvPr id="662" name="墨迹 661">
                  <a:extLst>
                    <a:ext uri="{FF2B5EF4-FFF2-40B4-BE49-F238E27FC236}">
                      <a16:creationId xmlns:a16="http://schemas.microsoft.com/office/drawing/2014/main" id="{6AADD5C8-F0D3-800B-64CE-668B1358955F}"/>
                    </a:ext>
                  </a:extLst>
                </p:cNvPr>
                <p:cNvPicPr/>
                <p:nvPr/>
              </p:nvPicPr>
              <p:blipFill>
                <a:blip r:embed="rId81"/>
                <a:stretch>
                  <a:fillRect/>
                </a:stretch>
              </p:blipFill>
              <p:spPr>
                <a:xfrm>
                  <a:off x="5496506" y="2818387"/>
                  <a:ext cx="340920" cy="201960"/>
                </a:xfrm>
                <a:prstGeom prst="rect">
                  <a:avLst/>
                </a:prstGeom>
              </p:spPr>
            </p:pic>
          </mc:Fallback>
        </mc:AlternateContent>
      </p:grpSp>
      <p:grpSp>
        <p:nvGrpSpPr>
          <p:cNvPr id="671" name="组合 670">
            <a:extLst>
              <a:ext uri="{FF2B5EF4-FFF2-40B4-BE49-F238E27FC236}">
                <a16:creationId xmlns:a16="http://schemas.microsoft.com/office/drawing/2014/main" id="{3182153B-1235-7CD4-4D49-BB1B9D51F556}"/>
              </a:ext>
            </a:extLst>
          </p:cNvPr>
          <p:cNvGrpSpPr/>
          <p:nvPr/>
        </p:nvGrpSpPr>
        <p:grpSpPr>
          <a:xfrm>
            <a:off x="5978186" y="2796067"/>
            <a:ext cx="666360" cy="238680"/>
            <a:chOff x="5978186" y="2796067"/>
            <a:chExt cx="666360" cy="238680"/>
          </a:xfrm>
        </p:grpSpPr>
        <mc:AlternateContent xmlns:mc="http://schemas.openxmlformats.org/markup-compatibility/2006" xmlns:p14="http://schemas.microsoft.com/office/powerpoint/2010/main">
          <mc:Choice Requires="p14">
            <p:contentPart p14:bwMode="auto" r:id="rId82">
              <p14:nvContentPartPr>
                <p14:cNvPr id="664" name="墨迹 663">
                  <a:extLst>
                    <a:ext uri="{FF2B5EF4-FFF2-40B4-BE49-F238E27FC236}">
                      <a16:creationId xmlns:a16="http://schemas.microsoft.com/office/drawing/2014/main" id="{84DE0B05-DE71-C5FA-2049-260CF57654BF}"/>
                    </a:ext>
                  </a:extLst>
                </p14:cNvPr>
                <p14:cNvContentPartPr/>
                <p14:nvPr/>
              </p14:nvContentPartPr>
              <p14:xfrm>
                <a:off x="5978186" y="2796067"/>
                <a:ext cx="89280" cy="238680"/>
              </p14:xfrm>
            </p:contentPart>
          </mc:Choice>
          <mc:Fallback xmlns="">
            <p:pic>
              <p:nvPicPr>
                <p:cNvPr id="664" name="墨迹 663">
                  <a:extLst>
                    <a:ext uri="{FF2B5EF4-FFF2-40B4-BE49-F238E27FC236}">
                      <a16:creationId xmlns:a16="http://schemas.microsoft.com/office/drawing/2014/main" id="{84DE0B05-DE71-C5FA-2049-260CF57654BF}"/>
                    </a:ext>
                  </a:extLst>
                </p:cNvPr>
                <p:cNvPicPr/>
                <p:nvPr/>
              </p:nvPicPr>
              <p:blipFill>
                <a:blip r:embed="rId83"/>
                <a:stretch>
                  <a:fillRect/>
                </a:stretch>
              </p:blipFill>
              <p:spPr>
                <a:xfrm>
                  <a:off x="5969186" y="2787067"/>
                  <a:ext cx="1069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5" name="墨迹 664">
                  <a:extLst>
                    <a:ext uri="{FF2B5EF4-FFF2-40B4-BE49-F238E27FC236}">
                      <a16:creationId xmlns:a16="http://schemas.microsoft.com/office/drawing/2014/main" id="{1C35563A-E85D-7B71-9B60-52162209CE66}"/>
                    </a:ext>
                  </a:extLst>
                </p14:cNvPr>
                <p14:cNvContentPartPr/>
                <p14:nvPr/>
              </p14:nvContentPartPr>
              <p14:xfrm>
                <a:off x="6072506" y="2888947"/>
                <a:ext cx="150120" cy="101520"/>
              </p14:xfrm>
            </p:contentPart>
          </mc:Choice>
          <mc:Fallback xmlns="">
            <p:pic>
              <p:nvPicPr>
                <p:cNvPr id="665" name="墨迹 664">
                  <a:extLst>
                    <a:ext uri="{FF2B5EF4-FFF2-40B4-BE49-F238E27FC236}">
                      <a16:creationId xmlns:a16="http://schemas.microsoft.com/office/drawing/2014/main" id="{1C35563A-E85D-7B71-9B60-52162209CE66}"/>
                    </a:ext>
                  </a:extLst>
                </p:cNvPr>
                <p:cNvPicPr/>
                <p:nvPr/>
              </p:nvPicPr>
              <p:blipFill>
                <a:blip r:embed="rId85"/>
                <a:stretch>
                  <a:fillRect/>
                </a:stretch>
              </p:blipFill>
              <p:spPr>
                <a:xfrm>
                  <a:off x="6063866" y="2879947"/>
                  <a:ext cx="167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6" name="墨迹 665">
                  <a:extLst>
                    <a:ext uri="{FF2B5EF4-FFF2-40B4-BE49-F238E27FC236}">
                      <a16:creationId xmlns:a16="http://schemas.microsoft.com/office/drawing/2014/main" id="{D9CD1170-3DDC-C338-DB05-E8531179032C}"/>
                    </a:ext>
                  </a:extLst>
                </p14:cNvPr>
                <p14:cNvContentPartPr/>
                <p14:nvPr/>
              </p14:nvContentPartPr>
              <p14:xfrm>
                <a:off x="6226226" y="2920987"/>
                <a:ext cx="3960" cy="48960"/>
              </p14:xfrm>
            </p:contentPart>
          </mc:Choice>
          <mc:Fallback xmlns="">
            <p:pic>
              <p:nvPicPr>
                <p:cNvPr id="666" name="墨迹 665">
                  <a:extLst>
                    <a:ext uri="{FF2B5EF4-FFF2-40B4-BE49-F238E27FC236}">
                      <a16:creationId xmlns:a16="http://schemas.microsoft.com/office/drawing/2014/main" id="{D9CD1170-3DDC-C338-DB05-E8531179032C}"/>
                    </a:ext>
                  </a:extLst>
                </p:cNvPr>
                <p:cNvPicPr/>
                <p:nvPr/>
              </p:nvPicPr>
              <p:blipFill>
                <a:blip r:embed="rId87"/>
                <a:stretch>
                  <a:fillRect/>
                </a:stretch>
              </p:blipFill>
              <p:spPr>
                <a:xfrm>
                  <a:off x="6217226" y="2912347"/>
                  <a:ext cx="216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67" name="墨迹 666">
                  <a:extLst>
                    <a:ext uri="{FF2B5EF4-FFF2-40B4-BE49-F238E27FC236}">
                      <a16:creationId xmlns:a16="http://schemas.microsoft.com/office/drawing/2014/main" id="{13F8315A-453E-86F0-8929-C2F169C89878}"/>
                    </a:ext>
                  </a:extLst>
                </p14:cNvPr>
                <p14:cNvContentPartPr/>
                <p14:nvPr/>
              </p14:nvContentPartPr>
              <p14:xfrm>
                <a:off x="6201026" y="2847187"/>
                <a:ext cx="86400" cy="124920"/>
              </p14:xfrm>
            </p:contentPart>
          </mc:Choice>
          <mc:Fallback xmlns="">
            <p:pic>
              <p:nvPicPr>
                <p:cNvPr id="667" name="墨迹 666">
                  <a:extLst>
                    <a:ext uri="{FF2B5EF4-FFF2-40B4-BE49-F238E27FC236}">
                      <a16:creationId xmlns:a16="http://schemas.microsoft.com/office/drawing/2014/main" id="{13F8315A-453E-86F0-8929-C2F169C89878}"/>
                    </a:ext>
                  </a:extLst>
                </p:cNvPr>
                <p:cNvPicPr/>
                <p:nvPr/>
              </p:nvPicPr>
              <p:blipFill>
                <a:blip r:embed="rId89"/>
                <a:stretch>
                  <a:fillRect/>
                </a:stretch>
              </p:blipFill>
              <p:spPr>
                <a:xfrm>
                  <a:off x="6192386" y="2838187"/>
                  <a:ext cx="1040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8" name="墨迹 667">
                  <a:extLst>
                    <a:ext uri="{FF2B5EF4-FFF2-40B4-BE49-F238E27FC236}">
                      <a16:creationId xmlns:a16="http://schemas.microsoft.com/office/drawing/2014/main" id="{C8021AE0-48B2-B256-C951-E63A6BD91105}"/>
                    </a:ext>
                  </a:extLst>
                </p14:cNvPr>
                <p14:cNvContentPartPr/>
                <p14:nvPr/>
              </p14:nvContentPartPr>
              <p14:xfrm>
                <a:off x="6226226" y="2858707"/>
                <a:ext cx="311040" cy="122760"/>
              </p14:xfrm>
            </p:contentPart>
          </mc:Choice>
          <mc:Fallback xmlns="">
            <p:pic>
              <p:nvPicPr>
                <p:cNvPr id="668" name="墨迹 667">
                  <a:extLst>
                    <a:ext uri="{FF2B5EF4-FFF2-40B4-BE49-F238E27FC236}">
                      <a16:creationId xmlns:a16="http://schemas.microsoft.com/office/drawing/2014/main" id="{C8021AE0-48B2-B256-C951-E63A6BD91105}"/>
                    </a:ext>
                  </a:extLst>
                </p:cNvPr>
                <p:cNvPicPr/>
                <p:nvPr/>
              </p:nvPicPr>
              <p:blipFill>
                <a:blip r:embed="rId91"/>
                <a:stretch>
                  <a:fillRect/>
                </a:stretch>
              </p:blipFill>
              <p:spPr>
                <a:xfrm>
                  <a:off x="6217226" y="2850067"/>
                  <a:ext cx="328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9" name="墨迹 668">
                  <a:extLst>
                    <a:ext uri="{FF2B5EF4-FFF2-40B4-BE49-F238E27FC236}">
                      <a16:creationId xmlns:a16="http://schemas.microsoft.com/office/drawing/2014/main" id="{ECF88AA3-E684-58A3-C3DF-14506A95B358}"/>
                    </a:ext>
                  </a:extLst>
                </p14:cNvPr>
                <p14:cNvContentPartPr/>
                <p14:nvPr/>
              </p14:nvContentPartPr>
              <p14:xfrm>
                <a:off x="6632666" y="2862667"/>
                <a:ext cx="10800" cy="18360"/>
              </p14:xfrm>
            </p:contentPart>
          </mc:Choice>
          <mc:Fallback xmlns="">
            <p:pic>
              <p:nvPicPr>
                <p:cNvPr id="669" name="墨迹 668">
                  <a:extLst>
                    <a:ext uri="{FF2B5EF4-FFF2-40B4-BE49-F238E27FC236}">
                      <a16:creationId xmlns:a16="http://schemas.microsoft.com/office/drawing/2014/main" id="{ECF88AA3-E684-58A3-C3DF-14506A95B358}"/>
                    </a:ext>
                  </a:extLst>
                </p:cNvPr>
                <p:cNvPicPr/>
                <p:nvPr/>
              </p:nvPicPr>
              <p:blipFill>
                <a:blip r:embed="rId93"/>
                <a:stretch>
                  <a:fillRect/>
                </a:stretch>
              </p:blipFill>
              <p:spPr>
                <a:xfrm>
                  <a:off x="6624026" y="2854027"/>
                  <a:ext cx="28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70" name="墨迹 669">
                  <a:extLst>
                    <a:ext uri="{FF2B5EF4-FFF2-40B4-BE49-F238E27FC236}">
                      <a16:creationId xmlns:a16="http://schemas.microsoft.com/office/drawing/2014/main" id="{8B436F65-1A9C-1ABF-C73C-3828A720F524}"/>
                    </a:ext>
                  </a:extLst>
                </p14:cNvPr>
                <p14:cNvContentPartPr/>
                <p14:nvPr/>
              </p14:nvContentPartPr>
              <p14:xfrm>
                <a:off x="6637706" y="2933947"/>
                <a:ext cx="6840" cy="5040"/>
              </p14:xfrm>
            </p:contentPart>
          </mc:Choice>
          <mc:Fallback xmlns="">
            <p:pic>
              <p:nvPicPr>
                <p:cNvPr id="670" name="墨迹 669">
                  <a:extLst>
                    <a:ext uri="{FF2B5EF4-FFF2-40B4-BE49-F238E27FC236}">
                      <a16:creationId xmlns:a16="http://schemas.microsoft.com/office/drawing/2014/main" id="{8B436F65-1A9C-1ABF-C73C-3828A720F524}"/>
                    </a:ext>
                  </a:extLst>
                </p:cNvPr>
                <p:cNvPicPr/>
                <p:nvPr/>
              </p:nvPicPr>
              <p:blipFill>
                <a:blip r:embed="rId95"/>
                <a:stretch>
                  <a:fillRect/>
                </a:stretch>
              </p:blipFill>
              <p:spPr>
                <a:xfrm>
                  <a:off x="6628706" y="2924947"/>
                  <a:ext cx="24480" cy="22680"/>
                </a:xfrm>
                <a:prstGeom prst="rect">
                  <a:avLst/>
                </a:prstGeom>
              </p:spPr>
            </p:pic>
          </mc:Fallback>
        </mc:AlternateContent>
      </p:grpSp>
      <p:grpSp>
        <p:nvGrpSpPr>
          <p:cNvPr id="704" name="组合 703">
            <a:extLst>
              <a:ext uri="{FF2B5EF4-FFF2-40B4-BE49-F238E27FC236}">
                <a16:creationId xmlns:a16="http://schemas.microsoft.com/office/drawing/2014/main" id="{D570FA27-3E3C-6F2A-089D-215AB51A760B}"/>
              </a:ext>
            </a:extLst>
          </p:cNvPr>
          <p:cNvGrpSpPr/>
          <p:nvPr/>
        </p:nvGrpSpPr>
        <p:grpSpPr>
          <a:xfrm>
            <a:off x="6873146" y="2750347"/>
            <a:ext cx="995400" cy="222480"/>
            <a:chOff x="6873146" y="2750347"/>
            <a:chExt cx="995400" cy="222480"/>
          </a:xfrm>
        </p:grpSpPr>
        <mc:AlternateContent xmlns:mc="http://schemas.openxmlformats.org/markup-compatibility/2006" xmlns:p14="http://schemas.microsoft.com/office/powerpoint/2010/main">
          <mc:Choice Requires="p14">
            <p:contentPart p14:bwMode="auto" r:id="rId96">
              <p14:nvContentPartPr>
                <p14:cNvPr id="686" name="墨迹 685">
                  <a:extLst>
                    <a:ext uri="{FF2B5EF4-FFF2-40B4-BE49-F238E27FC236}">
                      <a16:creationId xmlns:a16="http://schemas.microsoft.com/office/drawing/2014/main" id="{78A04DE3-AD58-607C-B889-09A347D42C00}"/>
                    </a:ext>
                  </a:extLst>
                </p14:cNvPr>
                <p14:cNvContentPartPr/>
                <p14:nvPr/>
              </p14:nvContentPartPr>
              <p14:xfrm>
                <a:off x="6873146" y="2750347"/>
                <a:ext cx="371880" cy="211320"/>
              </p14:xfrm>
            </p:contentPart>
          </mc:Choice>
          <mc:Fallback xmlns="">
            <p:pic>
              <p:nvPicPr>
                <p:cNvPr id="686" name="墨迹 685">
                  <a:extLst>
                    <a:ext uri="{FF2B5EF4-FFF2-40B4-BE49-F238E27FC236}">
                      <a16:creationId xmlns:a16="http://schemas.microsoft.com/office/drawing/2014/main" id="{78A04DE3-AD58-607C-B889-09A347D42C00}"/>
                    </a:ext>
                  </a:extLst>
                </p:cNvPr>
                <p:cNvPicPr/>
                <p:nvPr/>
              </p:nvPicPr>
              <p:blipFill>
                <a:blip r:embed="rId97"/>
                <a:stretch>
                  <a:fillRect/>
                </a:stretch>
              </p:blipFill>
              <p:spPr>
                <a:xfrm>
                  <a:off x="6864506" y="2741347"/>
                  <a:ext cx="3895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7" name="墨迹 686">
                  <a:extLst>
                    <a:ext uri="{FF2B5EF4-FFF2-40B4-BE49-F238E27FC236}">
                      <a16:creationId xmlns:a16="http://schemas.microsoft.com/office/drawing/2014/main" id="{2273901B-B17A-22B6-7818-82465CF096C4}"/>
                    </a:ext>
                  </a:extLst>
                </p14:cNvPr>
                <p14:cNvContentPartPr/>
                <p14:nvPr/>
              </p14:nvContentPartPr>
              <p14:xfrm>
                <a:off x="7220906" y="2833867"/>
                <a:ext cx="100440" cy="111600"/>
              </p14:xfrm>
            </p:contentPart>
          </mc:Choice>
          <mc:Fallback xmlns="">
            <p:pic>
              <p:nvPicPr>
                <p:cNvPr id="687" name="墨迹 686">
                  <a:extLst>
                    <a:ext uri="{FF2B5EF4-FFF2-40B4-BE49-F238E27FC236}">
                      <a16:creationId xmlns:a16="http://schemas.microsoft.com/office/drawing/2014/main" id="{2273901B-B17A-22B6-7818-82465CF096C4}"/>
                    </a:ext>
                  </a:extLst>
                </p:cNvPr>
                <p:cNvPicPr/>
                <p:nvPr/>
              </p:nvPicPr>
              <p:blipFill>
                <a:blip r:embed="rId99"/>
                <a:stretch>
                  <a:fillRect/>
                </a:stretch>
              </p:blipFill>
              <p:spPr>
                <a:xfrm>
                  <a:off x="7211906" y="2825227"/>
                  <a:ext cx="1180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8" name="墨迹 687">
                  <a:extLst>
                    <a:ext uri="{FF2B5EF4-FFF2-40B4-BE49-F238E27FC236}">
                      <a16:creationId xmlns:a16="http://schemas.microsoft.com/office/drawing/2014/main" id="{237141B4-8405-CBCE-8E0D-6C5D5301E864}"/>
                    </a:ext>
                  </a:extLst>
                </p14:cNvPr>
                <p14:cNvContentPartPr/>
                <p14:nvPr/>
              </p14:nvContentPartPr>
              <p14:xfrm>
                <a:off x="7324226" y="2812627"/>
                <a:ext cx="37440" cy="127800"/>
              </p14:xfrm>
            </p:contentPart>
          </mc:Choice>
          <mc:Fallback xmlns="">
            <p:pic>
              <p:nvPicPr>
                <p:cNvPr id="688" name="墨迹 687">
                  <a:extLst>
                    <a:ext uri="{FF2B5EF4-FFF2-40B4-BE49-F238E27FC236}">
                      <a16:creationId xmlns:a16="http://schemas.microsoft.com/office/drawing/2014/main" id="{237141B4-8405-CBCE-8E0D-6C5D5301E864}"/>
                    </a:ext>
                  </a:extLst>
                </p:cNvPr>
                <p:cNvPicPr/>
                <p:nvPr/>
              </p:nvPicPr>
              <p:blipFill>
                <a:blip r:embed="rId101"/>
                <a:stretch>
                  <a:fillRect/>
                </a:stretch>
              </p:blipFill>
              <p:spPr>
                <a:xfrm>
                  <a:off x="7315226" y="2803987"/>
                  <a:ext cx="55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9" name="墨迹 688">
                  <a:extLst>
                    <a:ext uri="{FF2B5EF4-FFF2-40B4-BE49-F238E27FC236}">
                      <a16:creationId xmlns:a16="http://schemas.microsoft.com/office/drawing/2014/main" id="{DC6B4A8D-C463-D96E-1E95-C70D46A0A73B}"/>
                    </a:ext>
                  </a:extLst>
                </p14:cNvPr>
                <p14:cNvContentPartPr/>
                <p14:nvPr/>
              </p14:nvContentPartPr>
              <p14:xfrm>
                <a:off x="7291106" y="2849707"/>
                <a:ext cx="90720" cy="82440"/>
              </p14:xfrm>
            </p:contentPart>
          </mc:Choice>
          <mc:Fallback xmlns="">
            <p:pic>
              <p:nvPicPr>
                <p:cNvPr id="689" name="墨迹 688">
                  <a:extLst>
                    <a:ext uri="{FF2B5EF4-FFF2-40B4-BE49-F238E27FC236}">
                      <a16:creationId xmlns:a16="http://schemas.microsoft.com/office/drawing/2014/main" id="{DC6B4A8D-C463-D96E-1E95-C70D46A0A73B}"/>
                    </a:ext>
                  </a:extLst>
                </p:cNvPr>
                <p:cNvPicPr/>
                <p:nvPr/>
              </p:nvPicPr>
              <p:blipFill>
                <a:blip r:embed="rId103"/>
                <a:stretch>
                  <a:fillRect/>
                </a:stretch>
              </p:blipFill>
              <p:spPr>
                <a:xfrm>
                  <a:off x="7282466" y="2841067"/>
                  <a:ext cx="108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0" name="墨迹 689">
                  <a:extLst>
                    <a:ext uri="{FF2B5EF4-FFF2-40B4-BE49-F238E27FC236}">
                      <a16:creationId xmlns:a16="http://schemas.microsoft.com/office/drawing/2014/main" id="{2459F6F4-8C0D-7348-DD36-EB3EFE0FD8AE}"/>
                    </a:ext>
                  </a:extLst>
                </p14:cNvPr>
                <p14:cNvContentPartPr/>
                <p14:nvPr/>
              </p14:nvContentPartPr>
              <p14:xfrm>
                <a:off x="7399826" y="2840707"/>
                <a:ext cx="142920" cy="105840"/>
              </p14:xfrm>
            </p:contentPart>
          </mc:Choice>
          <mc:Fallback xmlns="">
            <p:pic>
              <p:nvPicPr>
                <p:cNvPr id="690" name="墨迹 689">
                  <a:extLst>
                    <a:ext uri="{FF2B5EF4-FFF2-40B4-BE49-F238E27FC236}">
                      <a16:creationId xmlns:a16="http://schemas.microsoft.com/office/drawing/2014/main" id="{2459F6F4-8C0D-7348-DD36-EB3EFE0FD8AE}"/>
                    </a:ext>
                  </a:extLst>
                </p:cNvPr>
                <p:cNvPicPr/>
                <p:nvPr/>
              </p:nvPicPr>
              <p:blipFill>
                <a:blip r:embed="rId105"/>
                <a:stretch>
                  <a:fillRect/>
                </a:stretch>
              </p:blipFill>
              <p:spPr>
                <a:xfrm>
                  <a:off x="7390826" y="2832067"/>
                  <a:ext cx="160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1" name="墨迹 690">
                  <a:extLst>
                    <a:ext uri="{FF2B5EF4-FFF2-40B4-BE49-F238E27FC236}">
                      <a16:creationId xmlns:a16="http://schemas.microsoft.com/office/drawing/2014/main" id="{88D5597D-C58B-D94F-E1B6-B47BBFE093F4}"/>
                    </a:ext>
                  </a:extLst>
                </p14:cNvPr>
                <p14:cNvContentPartPr/>
                <p14:nvPr/>
              </p14:nvContentPartPr>
              <p14:xfrm>
                <a:off x="7601426" y="2885707"/>
                <a:ext cx="45000" cy="6480"/>
              </p14:xfrm>
            </p:contentPart>
          </mc:Choice>
          <mc:Fallback xmlns="">
            <p:pic>
              <p:nvPicPr>
                <p:cNvPr id="691" name="墨迹 690">
                  <a:extLst>
                    <a:ext uri="{FF2B5EF4-FFF2-40B4-BE49-F238E27FC236}">
                      <a16:creationId xmlns:a16="http://schemas.microsoft.com/office/drawing/2014/main" id="{88D5597D-C58B-D94F-E1B6-B47BBFE093F4}"/>
                    </a:ext>
                  </a:extLst>
                </p:cNvPr>
                <p:cNvPicPr/>
                <p:nvPr/>
              </p:nvPicPr>
              <p:blipFill>
                <a:blip r:embed="rId107"/>
                <a:stretch>
                  <a:fillRect/>
                </a:stretch>
              </p:blipFill>
              <p:spPr>
                <a:xfrm>
                  <a:off x="7592426" y="2877067"/>
                  <a:ext cx="62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2" name="墨迹 691">
                  <a:extLst>
                    <a:ext uri="{FF2B5EF4-FFF2-40B4-BE49-F238E27FC236}">
                      <a16:creationId xmlns:a16="http://schemas.microsoft.com/office/drawing/2014/main" id="{C514B2EF-A600-C4AD-3EFA-F3763BD57541}"/>
                    </a:ext>
                  </a:extLst>
                </p14:cNvPr>
                <p14:cNvContentPartPr/>
                <p14:nvPr/>
              </p14:nvContentPartPr>
              <p14:xfrm>
                <a:off x="7615826" y="2909827"/>
                <a:ext cx="24120" cy="18720"/>
              </p14:xfrm>
            </p:contentPart>
          </mc:Choice>
          <mc:Fallback xmlns="">
            <p:pic>
              <p:nvPicPr>
                <p:cNvPr id="692" name="墨迹 691">
                  <a:extLst>
                    <a:ext uri="{FF2B5EF4-FFF2-40B4-BE49-F238E27FC236}">
                      <a16:creationId xmlns:a16="http://schemas.microsoft.com/office/drawing/2014/main" id="{C514B2EF-A600-C4AD-3EFA-F3763BD57541}"/>
                    </a:ext>
                  </a:extLst>
                </p:cNvPr>
                <p:cNvPicPr/>
                <p:nvPr/>
              </p:nvPicPr>
              <p:blipFill>
                <a:blip r:embed="rId109"/>
                <a:stretch>
                  <a:fillRect/>
                </a:stretch>
              </p:blipFill>
              <p:spPr>
                <a:xfrm>
                  <a:off x="7607186" y="2901187"/>
                  <a:ext cx="41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3" name="墨迹 692">
                  <a:extLst>
                    <a:ext uri="{FF2B5EF4-FFF2-40B4-BE49-F238E27FC236}">
                      <a16:creationId xmlns:a16="http://schemas.microsoft.com/office/drawing/2014/main" id="{A21261BC-A710-7135-696D-4E080FB61124}"/>
                    </a:ext>
                  </a:extLst>
                </p14:cNvPr>
                <p14:cNvContentPartPr/>
                <p14:nvPr/>
              </p14:nvContentPartPr>
              <p14:xfrm>
                <a:off x="7717346" y="2820907"/>
                <a:ext cx="34560" cy="122760"/>
              </p14:xfrm>
            </p:contentPart>
          </mc:Choice>
          <mc:Fallback xmlns="">
            <p:pic>
              <p:nvPicPr>
                <p:cNvPr id="693" name="墨迹 692">
                  <a:extLst>
                    <a:ext uri="{FF2B5EF4-FFF2-40B4-BE49-F238E27FC236}">
                      <a16:creationId xmlns:a16="http://schemas.microsoft.com/office/drawing/2014/main" id="{A21261BC-A710-7135-696D-4E080FB61124}"/>
                    </a:ext>
                  </a:extLst>
                </p:cNvPr>
                <p:cNvPicPr/>
                <p:nvPr/>
              </p:nvPicPr>
              <p:blipFill>
                <a:blip r:embed="rId111"/>
                <a:stretch>
                  <a:fillRect/>
                </a:stretch>
              </p:blipFill>
              <p:spPr>
                <a:xfrm>
                  <a:off x="7708346" y="2812267"/>
                  <a:ext cx="522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4" name="墨迹 693">
                  <a:extLst>
                    <a:ext uri="{FF2B5EF4-FFF2-40B4-BE49-F238E27FC236}">
                      <a16:creationId xmlns:a16="http://schemas.microsoft.com/office/drawing/2014/main" id="{CE4717F2-B816-5378-D833-B1CEF5D59681}"/>
                    </a:ext>
                  </a:extLst>
                </p14:cNvPr>
                <p14:cNvContentPartPr/>
                <p14:nvPr/>
              </p14:nvContentPartPr>
              <p14:xfrm>
                <a:off x="7690346" y="2960947"/>
                <a:ext cx="91800" cy="9360"/>
              </p14:xfrm>
            </p:contentPart>
          </mc:Choice>
          <mc:Fallback xmlns="">
            <p:pic>
              <p:nvPicPr>
                <p:cNvPr id="694" name="墨迹 693">
                  <a:extLst>
                    <a:ext uri="{FF2B5EF4-FFF2-40B4-BE49-F238E27FC236}">
                      <a16:creationId xmlns:a16="http://schemas.microsoft.com/office/drawing/2014/main" id="{CE4717F2-B816-5378-D833-B1CEF5D59681}"/>
                    </a:ext>
                  </a:extLst>
                </p:cNvPr>
                <p:cNvPicPr/>
                <p:nvPr/>
              </p:nvPicPr>
              <p:blipFill>
                <a:blip r:embed="rId113"/>
                <a:stretch>
                  <a:fillRect/>
                </a:stretch>
              </p:blipFill>
              <p:spPr>
                <a:xfrm>
                  <a:off x="7681706" y="2951947"/>
                  <a:ext cx="1094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5" name="墨迹 694">
                  <a:extLst>
                    <a:ext uri="{FF2B5EF4-FFF2-40B4-BE49-F238E27FC236}">
                      <a16:creationId xmlns:a16="http://schemas.microsoft.com/office/drawing/2014/main" id="{61C768A4-2650-141E-E239-07E6557C366D}"/>
                    </a:ext>
                  </a:extLst>
                </p14:cNvPr>
                <p14:cNvContentPartPr/>
                <p14:nvPr/>
              </p14:nvContentPartPr>
              <p14:xfrm>
                <a:off x="7864946" y="2965987"/>
                <a:ext cx="3600" cy="6840"/>
              </p14:xfrm>
            </p:contentPart>
          </mc:Choice>
          <mc:Fallback xmlns="">
            <p:pic>
              <p:nvPicPr>
                <p:cNvPr id="695" name="墨迹 694">
                  <a:extLst>
                    <a:ext uri="{FF2B5EF4-FFF2-40B4-BE49-F238E27FC236}">
                      <a16:creationId xmlns:a16="http://schemas.microsoft.com/office/drawing/2014/main" id="{61C768A4-2650-141E-E239-07E6557C366D}"/>
                    </a:ext>
                  </a:extLst>
                </p:cNvPr>
                <p:cNvPicPr/>
                <p:nvPr/>
              </p:nvPicPr>
              <p:blipFill>
                <a:blip r:embed="rId115"/>
                <a:stretch>
                  <a:fillRect/>
                </a:stretch>
              </p:blipFill>
              <p:spPr>
                <a:xfrm>
                  <a:off x="7856306" y="2957347"/>
                  <a:ext cx="21240" cy="24480"/>
                </a:xfrm>
                <a:prstGeom prst="rect">
                  <a:avLst/>
                </a:prstGeom>
              </p:spPr>
            </p:pic>
          </mc:Fallback>
        </mc:AlternateContent>
      </p:grpSp>
      <p:grpSp>
        <p:nvGrpSpPr>
          <p:cNvPr id="703" name="组合 702">
            <a:extLst>
              <a:ext uri="{FF2B5EF4-FFF2-40B4-BE49-F238E27FC236}">
                <a16:creationId xmlns:a16="http://schemas.microsoft.com/office/drawing/2014/main" id="{F9596BE5-790C-3576-2C20-EDCA8E5A65CA}"/>
              </a:ext>
            </a:extLst>
          </p:cNvPr>
          <p:cNvGrpSpPr/>
          <p:nvPr/>
        </p:nvGrpSpPr>
        <p:grpSpPr>
          <a:xfrm>
            <a:off x="8042066" y="2793547"/>
            <a:ext cx="482400" cy="243000"/>
            <a:chOff x="8042066" y="2793547"/>
            <a:chExt cx="482400" cy="243000"/>
          </a:xfrm>
        </p:grpSpPr>
        <mc:AlternateContent xmlns:mc="http://schemas.openxmlformats.org/markup-compatibility/2006" xmlns:p14="http://schemas.microsoft.com/office/powerpoint/2010/main">
          <mc:Choice Requires="p14">
            <p:contentPart p14:bwMode="auto" r:id="rId116">
              <p14:nvContentPartPr>
                <p14:cNvPr id="696" name="墨迹 695">
                  <a:extLst>
                    <a:ext uri="{FF2B5EF4-FFF2-40B4-BE49-F238E27FC236}">
                      <a16:creationId xmlns:a16="http://schemas.microsoft.com/office/drawing/2014/main" id="{379CE341-C5B1-F4CA-7B39-1DC202114509}"/>
                    </a:ext>
                  </a:extLst>
                </p14:cNvPr>
                <p14:cNvContentPartPr/>
                <p14:nvPr/>
              </p14:nvContentPartPr>
              <p14:xfrm>
                <a:off x="8042066" y="2793547"/>
                <a:ext cx="140760" cy="196560"/>
              </p14:xfrm>
            </p:contentPart>
          </mc:Choice>
          <mc:Fallback xmlns="">
            <p:pic>
              <p:nvPicPr>
                <p:cNvPr id="696" name="墨迹 695">
                  <a:extLst>
                    <a:ext uri="{FF2B5EF4-FFF2-40B4-BE49-F238E27FC236}">
                      <a16:creationId xmlns:a16="http://schemas.microsoft.com/office/drawing/2014/main" id="{379CE341-C5B1-F4CA-7B39-1DC202114509}"/>
                    </a:ext>
                  </a:extLst>
                </p:cNvPr>
                <p:cNvPicPr/>
                <p:nvPr/>
              </p:nvPicPr>
              <p:blipFill>
                <a:blip r:embed="rId117"/>
                <a:stretch>
                  <a:fillRect/>
                </a:stretch>
              </p:blipFill>
              <p:spPr>
                <a:xfrm>
                  <a:off x="8033066" y="2784547"/>
                  <a:ext cx="158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7" name="墨迹 696">
                  <a:extLst>
                    <a:ext uri="{FF2B5EF4-FFF2-40B4-BE49-F238E27FC236}">
                      <a16:creationId xmlns:a16="http://schemas.microsoft.com/office/drawing/2014/main" id="{F99CE589-8059-FFA6-4147-10CF2765852A}"/>
                    </a:ext>
                  </a:extLst>
                </p14:cNvPr>
                <p14:cNvContentPartPr/>
                <p14:nvPr/>
              </p14:nvContentPartPr>
              <p14:xfrm>
                <a:off x="8074106" y="2899387"/>
                <a:ext cx="51120" cy="27000"/>
              </p14:xfrm>
            </p:contentPart>
          </mc:Choice>
          <mc:Fallback xmlns="">
            <p:pic>
              <p:nvPicPr>
                <p:cNvPr id="697" name="墨迹 696">
                  <a:extLst>
                    <a:ext uri="{FF2B5EF4-FFF2-40B4-BE49-F238E27FC236}">
                      <a16:creationId xmlns:a16="http://schemas.microsoft.com/office/drawing/2014/main" id="{F99CE589-8059-FFA6-4147-10CF2765852A}"/>
                    </a:ext>
                  </a:extLst>
                </p:cNvPr>
                <p:cNvPicPr/>
                <p:nvPr/>
              </p:nvPicPr>
              <p:blipFill>
                <a:blip r:embed="rId119"/>
                <a:stretch>
                  <a:fillRect/>
                </a:stretch>
              </p:blipFill>
              <p:spPr>
                <a:xfrm>
                  <a:off x="8065466" y="2890747"/>
                  <a:ext cx="687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8" name="墨迹 697">
                  <a:extLst>
                    <a:ext uri="{FF2B5EF4-FFF2-40B4-BE49-F238E27FC236}">
                      <a16:creationId xmlns:a16="http://schemas.microsoft.com/office/drawing/2014/main" id="{AA147484-2EAA-560F-568C-5444883D79A5}"/>
                    </a:ext>
                  </a:extLst>
                </p14:cNvPr>
                <p14:cNvContentPartPr/>
                <p14:nvPr/>
              </p14:nvContentPartPr>
              <p14:xfrm>
                <a:off x="8196866" y="2829547"/>
                <a:ext cx="108720" cy="21240"/>
              </p14:xfrm>
            </p:contentPart>
          </mc:Choice>
          <mc:Fallback xmlns="">
            <p:pic>
              <p:nvPicPr>
                <p:cNvPr id="698" name="墨迹 697">
                  <a:extLst>
                    <a:ext uri="{FF2B5EF4-FFF2-40B4-BE49-F238E27FC236}">
                      <a16:creationId xmlns:a16="http://schemas.microsoft.com/office/drawing/2014/main" id="{AA147484-2EAA-560F-568C-5444883D79A5}"/>
                    </a:ext>
                  </a:extLst>
                </p:cNvPr>
                <p:cNvPicPr/>
                <p:nvPr/>
              </p:nvPicPr>
              <p:blipFill>
                <a:blip r:embed="rId121"/>
                <a:stretch>
                  <a:fillRect/>
                </a:stretch>
              </p:blipFill>
              <p:spPr>
                <a:xfrm>
                  <a:off x="8187866" y="2820547"/>
                  <a:ext cx="1263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9" name="墨迹 698">
                  <a:extLst>
                    <a:ext uri="{FF2B5EF4-FFF2-40B4-BE49-F238E27FC236}">
                      <a16:creationId xmlns:a16="http://schemas.microsoft.com/office/drawing/2014/main" id="{87D88C7B-F0ED-383A-BCFB-537C6FE9F66C}"/>
                    </a:ext>
                  </a:extLst>
                </p14:cNvPr>
                <p14:cNvContentPartPr/>
                <p14:nvPr/>
              </p14:nvContentPartPr>
              <p14:xfrm>
                <a:off x="8242586" y="2832787"/>
                <a:ext cx="13680" cy="203760"/>
              </p14:xfrm>
            </p:contentPart>
          </mc:Choice>
          <mc:Fallback xmlns="">
            <p:pic>
              <p:nvPicPr>
                <p:cNvPr id="699" name="墨迹 698">
                  <a:extLst>
                    <a:ext uri="{FF2B5EF4-FFF2-40B4-BE49-F238E27FC236}">
                      <a16:creationId xmlns:a16="http://schemas.microsoft.com/office/drawing/2014/main" id="{87D88C7B-F0ED-383A-BCFB-537C6FE9F66C}"/>
                    </a:ext>
                  </a:extLst>
                </p:cNvPr>
                <p:cNvPicPr/>
                <p:nvPr/>
              </p:nvPicPr>
              <p:blipFill>
                <a:blip r:embed="rId123"/>
                <a:stretch>
                  <a:fillRect/>
                </a:stretch>
              </p:blipFill>
              <p:spPr>
                <a:xfrm>
                  <a:off x="8233946" y="2824147"/>
                  <a:ext cx="313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00" name="墨迹 699">
                  <a:extLst>
                    <a:ext uri="{FF2B5EF4-FFF2-40B4-BE49-F238E27FC236}">
                      <a16:creationId xmlns:a16="http://schemas.microsoft.com/office/drawing/2014/main" id="{07E5B251-C3D5-7A6E-6439-7B64B51AD2C4}"/>
                    </a:ext>
                  </a:extLst>
                </p14:cNvPr>
                <p14:cNvContentPartPr/>
                <p14:nvPr/>
              </p14:nvContentPartPr>
              <p14:xfrm>
                <a:off x="8294426" y="2886787"/>
                <a:ext cx="67680" cy="13320"/>
              </p14:xfrm>
            </p:contentPart>
          </mc:Choice>
          <mc:Fallback xmlns="">
            <p:pic>
              <p:nvPicPr>
                <p:cNvPr id="700" name="墨迹 699">
                  <a:extLst>
                    <a:ext uri="{FF2B5EF4-FFF2-40B4-BE49-F238E27FC236}">
                      <a16:creationId xmlns:a16="http://schemas.microsoft.com/office/drawing/2014/main" id="{07E5B251-C3D5-7A6E-6439-7B64B51AD2C4}"/>
                    </a:ext>
                  </a:extLst>
                </p:cNvPr>
                <p:cNvPicPr/>
                <p:nvPr/>
              </p:nvPicPr>
              <p:blipFill>
                <a:blip r:embed="rId125"/>
                <a:stretch>
                  <a:fillRect/>
                </a:stretch>
              </p:blipFill>
              <p:spPr>
                <a:xfrm>
                  <a:off x="8285426" y="2877787"/>
                  <a:ext cx="85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1" name="墨迹 700">
                  <a:extLst>
                    <a:ext uri="{FF2B5EF4-FFF2-40B4-BE49-F238E27FC236}">
                      <a16:creationId xmlns:a16="http://schemas.microsoft.com/office/drawing/2014/main" id="{567371A6-751D-E1BA-6490-2F94C1AF155C}"/>
                    </a:ext>
                  </a:extLst>
                </p14:cNvPr>
                <p14:cNvContentPartPr/>
                <p14:nvPr/>
              </p14:nvContentPartPr>
              <p14:xfrm>
                <a:off x="8300906" y="2847907"/>
                <a:ext cx="170280" cy="81720"/>
              </p14:xfrm>
            </p:contentPart>
          </mc:Choice>
          <mc:Fallback xmlns="">
            <p:pic>
              <p:nvPicPr>
                <p:cNvPr id="701" name="墨迹 700">
                  <a:extLst>
                    <a:ext uri="{FF2B5EF4-FFF2-40B4-BE49-F238E27FC236}">
                      <a16:creationId xmlns:a16="http://schemas.microsoft.com/office/drawing/2014/main" id="{567371A6-751D-E1BA-6490-2F94C1AF155C}"/>
                    </a:ext>
                  </a:extLst>
                </p:cNvPr>
                <p:cNvPicPr/>
                <p:nvPr/>
              </p:nvPicPr>
              <p:blipFill>
                <a:blip r:embed="rId127"/>
                <a:stretch>
                  <a:fillRect/>
                </a:stretch>
              </p:blipFill>
              <p:spPr>
                <a:xfrm>
                  <a:off x="8291906" y="2838907"/>
                  <a:ext cx="1879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02" name="墨迹 701">
                  <a:extLst>
                    <a:ext uri="{FF2B5EF4-FFF2-40B4-BE49-F238E27FC236}">
                      <a16:creationId xmlns:a16="http://schemas.microsoft.com/office/drawing/2014/main" id="{E44C4F1B-3E31-BC8E-C699-45FBFC528255}"/>
                    </a:ext>
                  </a:extLst>
                </p14:cNvPr>
                <p14:cNvContentPartPr/>
                <p14:nvPr/>
              </p14:nvContentPartPr>
              <p14:xfrm>
                <a:off x="8518706" y="2932867"/>
                <a:ext cx="5760" cy="5040"/>
              </p14:xfrm>
            </p:contentPart>
          </mc:Choice>
          <mc:Fallback xmlns="">
            <p:pic>
              <p:nvPicPr>
                <p:cNvPr id="702" name="墨迹 701">
                  <a:extLst>
                    <a:ext uri="{FF2B5EF4-FFF2-40B4-BE49-F238E27FC236}">
                      <a16:creationId xmlns:a16="http://schemas.microsoft.com/office/drawing/2014/main" id="{E44C4F1B-3E31-BC8E-C699-45FBFC528255}"/>
                    </a:ext>
                  </a:extLst>
                </p:cNvPr>
                <p:cNvPicPr/>
                <p:nvPr/>
              </p:nvPicPr>
              <p:blipFill>
                <a:blip r:embed="rId129"/>
                <a:stretch>
                  <a:fillRect/>
                </a:stretch>
              </p:blipFill>
              <p:spPr>
                <a:xfrm>
                  <a:off x="8510066" y="2924227"/>
                  <a:ext cx="23400" cy="22680"/>
                </a:xfrm>
                <a:prstGeom prst="rect">
                  <a:avLst/>
                </a:prstGeom>
              </p:spPr>
            </p:pic>
          </mc:Fallback>
        </mc:AlternateContent>
      </p:grpSp>
      <p:grpSp>
        <p:nvGrpSpPr>
          <p:cNvPr id="709" name="组合 708">
            <a:extLst>
              <a:ext uri="{FF2B5EF4-FFF2-40B4-BE49-F238E27FC236}">
                <a16:creationId xmlns:a16="http://schemas.microsoft.com/office/drawing/2014/main" id="{6FB6405E-9B12-7DB5-31CB-6026613C72DA}"/>
              </a:ext>
            </a:extLst>
          </p:cNvPr>
          <p:cNvGrpSpPr/>
          <p:nvPr/>
        </p:nvGrpSpPr>
        <p:grpSpPr>
          <a:xfrm>
            <a:off x="8992466" y="2762947"/>
            <a:ext cx="782280" cy="285480"/>
            <a:chOff x="8992466" y="2762947"/>
            <a:chExt cx="782280" cy="285480"/>
          </a:xfrm>
        </p:grpSpPr>
        <mc:AlternateContent xmlns:mc="http://schemas.openxmlformats.org/markup-compatibility/2006" xmlns:p14="http://schemas.microsoft.com/office/powerpoint/2010/main">
          <mc:Choice Requires="p14">
            <p:contentPart p14:bwMode="auto" r:id="rId130">
              <p14:nvContentPartPr>
                <p14:cNvPr id="705" name="墨迹 704">
                  <a:extLst>
                    <a:ext uri="{FF2B5EF4-FFF2-40B4-BE49-F238E27FC236}">
                      <a16:creationId xmlns:a16="http://schemas.microsoft.com/office/drawing/2014/main" id="{2FB5F78C-5630-E843-6532-304CEE916738}"/>
                    </a:ext>
                  </a:extLst>
                </p14:cNvPr>
                <p14:cNvContentPartPr/>
                <p14:nvPr/>
              </p14:nvContentPartPr>
              <p14:xfrm>
                <a:off x="8992466" y="2776627"/>
                <a:ext cx="179280" cy="29520"/>
              </p14:xfrm>
            </p:contentPart>
          </mc:Choice>
          <mc:Fallback xmlns="">
            <p:pic>
              <p:nvPicPr>
                <p:cNvPr id="705" name="墨迹 704">
                  <a:extLst>
                    <a:ext uri="{FF2B5EF4-FFF2-40B4-BE49-F238E27FC236}">
                      <a16:creationId xmlns:a16="http://schemas.microsoft.com/office/drawing/2014/main" id="{2FB5F78C-5630-E843-6532-304CEE916738}"/>
                    </a:ext>
                  </a:extLst>
                </p:cNvPr>
                <p:cNvPicPr/>
                <p:nvPr/>
              </p:nvPicPr>
              <p:blipFill>
                <a:blip r:embed="rId131"/>
                <a:stretch>
                  <a:fillRect/>
                </a:stretch>
              </p:blipFill>
              <p:spPr>
                <a:xfrm>
                  <a:off x="8983466" y="2767627"/>
                  <a:ext cx="196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6" name="墨迹 705">
                  <a:extLst>
                    <a:ext uri="{FF2B5EF4-FFF2-40B4-BE49-F238E27FC236}">
                      <a16:creationId xmlns:a16="http://schemas.microsoft.com/office/drawing/2014/main" id="{C4D6B20E-433A-8FE5-13E5-20983F924206}"/>
                    </a:ext>
                  </a:extLst>
                </p14:cNvPr>
                <p14:cNvContentPartPr/>
                <p14:nvPr/>
              </p14:nvContentPartPr>
              <p14:xfrm>
                <a:off x="9083906" y="2803267"/>
                <a:ext cx="42840" cy="178920"/>
              </p14:xfrm>
            </p:contentPart>
          </mc:Choice>
          <mc:Fallback xmlns="">
            <p:pic>
              <p:nvPicPr>
                <p:cNvPr id="706" name="墨迹 705">
                  <a:extLst>
                    <a:ext uri="{FF2B5EF4-FFF2-40B4-BE49-F238E27FC236}">
                      <a16:creationId xmlns:a16="http://schemas.microsoft.com/office/drawing/2014/main" id="{C4D6B20E-433A-8FE5-13E5-20983F924206}"/>
                    </a:ext>
                  </a:extLst>
                </p:cNvPr>
                <p:cNvPicPr/>
                <p:nvPr/>
              </p:nvPicPr>
              <p:blipFill>
                <a:blip r:embed="rId133"/>
                <a:stretch>
                  <a:fillRect/>
                </a:stretch>
              </p:blipFill>
              <p:spPr>
                <a:xfrm>
                  <a:off x="9075266" y="2794627"/>
                  <a:ext cx="60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07" name="墨迹 706">
                  <a:extLst>
                    <a:ext uri="{FF2B5EF4-FFF2-40B4-BE49-F238E27FC236}">
                      <a16:creationId xmlns:a16="http://schemas.microsoft.com/office/drawing/2014/main" id="{89546816-710A-4832-03C8-02EB3BEAECD1}"/>
                    </a:ext>
                  </a:extLst>
                </p14:cNvPr>
                <p14:cNvContentPartPr/>
                <p14:nvPr/>
              </p14:nvContentPartPr>
              <p14:xfrm>
                <a:off x="9173906" y="2857627"/>
                <a:ext cx="220320" cy="105480"/>
              </p14:xfrm>
            </p:contentPart>
          </mc:Choice>
          <mc:Fallback xmlns="">
            <p:pic>
              <p:nvPicPr>
                <p:cNvPr id="707" name="墨迹 706">
                  <a:extLst>
                    <a:ext uri="{FF2B5EF4-FFF2-40B4-BE49-F238E27FC236}">
                      <a16:creationId xmlns:a16="http://schemas.microsoft.com/office/drawing/2014/main" id="{89546816-710A-4832-03C8-02EB3BEAECD1}"/>
                    </a:ext>
                  </a:extLst>
                </p:cNvPr>
                <p:cNvPicPr/>
                <p:nvPr/>
              </p:nvPicPr>
              <p:blipFill>
                <a:blip r:embed="rId135"/>
                <a:stretch>
                  <a:fillRect/>
                </a:stretch>
              </p:blipFill>
              <p:spPr>
                <a:xfrm>
                  <a:off x="9164906" y="2848987"/>
                  <a:ext cx="237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08" name="墨迹 707">
                  <a:extLst>
                    <a:ext uri="{FF2B5EF4-FFF2-40B4-BE49-F238E27FC236}">
                      <a16:creationId xmlns:a16="http://schemas.microsoft.com/office/drawing/2014/main" id="{3ED71053-0F9F-9915-E162-6D90FD6A75FA}"/>
                    </a:ext>
                  </a:extLst>
                </p14:cNvPr>
                <p14:cNvContentPartPr/>
                <p14:nvPr/>
              </p14:nvContentPartPr>
              <p14:xfrm>
                <a:off x="9457586" y="2762947"/>
                <a:ext cx="317160" cy="285480"/>
              </p14:xfrm>
            </p:contentPart>
          </mc:Choice>
          <mc:Fallback xmlns="">
            <p:pic>
              <p:nvPicPr>
                <p:cNvPr id="708" name="墨迹 707">
                  <a:extLst>
                    <a:ext uri="{FF2B5EF4-FFF2-40B4-BE49-F238E27FC236}">
                      <a16:creationId xmlns:a16="http://schemas.microsoft.com/office/drawing/2014/main" id="{3ED71053-0F9F-9915-E162-6D90FD6A75FA}"/>
                    </a:ext>
                  </a:extLst>
                </p:cNvPr>
                <p:cNvPicPr/>
                <p:nvPr/>
              </p:nvPicPr>
              <p:blipFill>
                <a:blip r:embed="rId137"/>
                <a:stretch>
                  <a:fillRect/>
                </a:stretch>
              </p:blipFill>
              <p:spPr>
                <a:xfrm>
                  <a:off x="9448946" y="2754307"/>
                  <a:ext cx="334800" cy="303120"/>
                </a:xfrm>
                <a:prstGeom prst="rect">
                  <a:avLst/>
                </a:prstGeom>
              </p:spPr>
            </p:pic>
          </mc:Fallback>
        </mc:AlternateContent>
      </p:grpSp>
      <p:grpSp>
        <p:nvGrpSpPr>
          <p:cNvPr id="714" name="组合 713">
            <a:extLst>
              <a:ext uri="{FF2B5EF4-FFF2-40B4-BE49-F238E27FC236}">
                <a16:creationId xmlns:a16="http://schemas.microsoft.com/office/drawing/2014/main" id="{F2F99627-5620-2BFD-DC79-6827DF31A129}"/>
              </a:ext>
            </a:extLst>
          </p:cNvPr>
          <p:cNvGrpSpPr/>
          <p:nvPr/>
        </p:nvGrpSpPr>
        <p:grpSpPr>
          <a:xfrm>
            <a:off x="10019906" y="2766547"/>
            <a:ext cx="381240" cy="163080"/>
            <a:chOff x="10019906" y="2766547"/>
            <a:chExt cx="381240" cy="163080"/>
          </a:xfrm>
        </p:grpSpPr>
        <mc:AlternateContent xmlns:mc="http://schemas.openxmlformats.org/markup-compatibility/2006" xmlns:p14="http://schemas.microsoft.com/office/powerpoint/2010/main">
          <mc:Choice Requires="p14">
            <p:contentPart p14:bwMode="auto" r:id="rId138">
              <p14:nvContentPartPr>
                <p14:cNvPr id="710" name="墨迹 709">
                  <a:extLst>
                    <a:ext uri="{FF2B5EF4-FFF2-40B4-BE49-F238E27FC236}">
                      <a16:creationId xmlns:a16="http://schemas.microsoft.com/office/drawing/2014/main" id="{A543D9E8-B0B5-E584-81D3-4DB4A633EE7C}"/>
                    </a:ext>
                  </a:extLst>
                </p14:cNvPr>
                <p14:cNvContentPartPr/>
                <p14:nvPr/>
              </p14:nvContentPartPr>
              <p14:xfrm>
                <a:off x="10019906" y="2784907"/>
                <a:ext cx="84240" cy="124560"/>
              </p14:xfrm>
            </p:contentPart>
          </mc:Choice>
          <mc:Fallback xmlns="">
            <p:pic>
              <p:nvPicPr>
                <p:cNvPr id="710" name="墨迹 709">
                  <a:extLst>
                    <a:ext uri="{FF2B5EF4-FFF2-40B4-BE49-F238E27FC236}">
                      <a16:creationId xmlns:a16="http://schemas.microsoft.com/office/drawing/2014/main" id="{A543D9E8-B0B5-E584-81D3-4DB4A633EE7C}"/>
                    </a:ext>
                  </a:extLst>
                </p:cNvPr>
                <p:cNvPicPr/>
                <p:nvPr/>
              </p:nvPicPr>
              <p:blipFill>
                <a:blip r:embed="rId139"/>
                <a:stretch>
                  <a:fillRect/>
                </a:stretch>
              </p:blipFill>
              <p:spPr>
                <a:xfrm>
                  <a:off x="10010906" y="2776267"/>
                  <a:ext cx="1018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11" name="墨迹 710">
                  <a:extLst>
                    <a:ext uri="{FF2B5EF4-FFF2-40B4-BE49-F238E27FC236}">
                      <a16:creationId xmlns:a16="http://schemas.microsoft.com/office/drawing/2014/main" id="{0AC6BC95-5124-9A0E-F56F-77C96CD3C358}"/>
                    </a:ext>
                  </a:extLst>
                </p14:cNvPr>
                <p14:cNvContentPartPr/>
                <p14:nvPr/>
              </p14:nvContentPartPr>
              <p14:xfrm>
                <a:off x="10140866" y="2837107"/>
                <a:ext cx="20880" cy="92520"/>
              </p14:xfrm>
            </p:contentPart>
          </mc:Choice>
          <mc:Fallback xmlns="">
            <p:pic>
              <p:nvPicPr>
                <p:cNvPr id="711" name="墨迹 710">
                  <a:extLst>
                    <a:ext uri="{FF2B5EF4-FFF2-40B4-BE49-F238E27FC236}">
                      <a16:creationId xmlns:a16="http://schemas.microsoft.com/office/drawing/2014/main" id="{0AC6BC95-5124-9A0E-F56F-77C96CD3C358}"/>
                    </a:ext>
                  </a:extLst>
                </p:cNvPr>
                <p:cNvPicPr/>
                <p:nvPr/>
              </p:nvPicPr>
              <p:blipFill>
                <a:blip r:embed="rId141"/>
                <a:stretch>
                  <a:fillRect/>
                </a:stretch>
              </p:blipFill>
              <p:spPr>
                <a:xfrm>
                  <a:off x="10132226" y="2828467"/>
                  <a:ext cx="385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12" name="墨迹 711">
                  <a:extLst>
                    <a:ext uri="{FF2B5EF4-FFF2-40B4-BE49-F238E27FC236}">
                      <a16:creationId xmlns:a16="http://schemas.microsoft.com/office/drawing/2014/main" id="{CEF098BB-161B-B188-AD37-15517656E69E}"/>
                    </a:ext>
                  </a:extLst>
                </p14:cNvPr>
                <p14:cNvContentPartPr/>
                <p14:nvPr/>
              </p14:nvContentPartPr>
              <p14:xfrm>
                <a:off x="10280906" y="2766547"/>
                <a:ext cx="75960" cy="123480"/>
              </p14:xfrm>
            </p:contentPart>
          </mc:Choice>
          <mc:Fallback xmlns="">
            <p:pic>
              <p:nvPicPr>
                <p:cNvPr id="712" name="墨迹 711">
                  <a:extLst>
                    <a:ext uri="{FF2B5EF4-FFF2-40B4-BE49-F238E27FC236}">
                      <a16:creationId xmlns:a16="http://schemas.microsoft.com/office/drawing/2014/main" id="{CEF098BB-161B-B188-AD37-15517656E69E}"/>
                    </a:ext>
                  </a:extLst>
                </p:cNvPr>
                <p:cNvPicPr/>
                <p:nvPr/>
              </p:nvPicPr>
              <p:blipFill>
                <a:blip r:embed="rId143"/>
                <a:stretch>
                  <a:fillRect/>
                </a:stretch>
              </p:blipFill>
              <p:spPr>
                <a:xfrm>
                  <a:off x="10272266" y="2757547"/>
                  <a:ext cx="936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13" name="墨迹 712">
                  <a:extLst>
                    <a:ext uri="{FF2B5EF4-FFF2-40B4-BE49-F238E27FC236}">
                      <a16:creationId xmlns:a16="http://schemas.microsoft.com/office/drawing/2014/main" id="{2672DA3A-EF47-9D2F-0C7C-64B9592B39BD}"/>
                    </a:ext>
                  </a:extLst>
                </p14:cNvPr>
                <p14:cNvContentPartPr/>
                <p14:nvPr/>
              </p14:nvContentPartPr>
              <p14:xfrm>
                <a:off x="10386746" y="2850787"/>
                <a:ext cx="14400" cy="21960"/>
              </p14:xfrm>
            </p:contentPart>
          </mc:Choice>
          <mc:Fallback xmlns="">
            <p:pic>
              <p:nvPicPr>
                <p:cNvPr id="713" name="墨迹 712">
                  <a:extLst>
                    <a:ext uri="{FF2B5EF4-FFF2-40B4-BE49-F238E27FC236}">
                      <a16:creationId xmlns:a16="http://schemas.microsoft.com/office/drawing/2014/main" id="{2672DA3A-EF47-9D2F-0C7C-64B9592B39BD}"/>
                    </a:ext>
                  </a:extLst>
                </p:cNvPr>
                <p:cNvPicPr/>
                <p:nvPr/>
              </p:nvPicPr>
              <p:blipFill>
                <a:blip r:embed="rId145"/>
                <a:stretch>
                  <a:fillRect/>
                </a:stretch>
              </p:blipFill>
              <p:spPr>
                <a:xfrm>
                  <a:off x="10377746" y="2842147"/>
                  <a:ext cx="32040" cy="39600"/>
                </a:xfrm>
                <a:prstGeom prst="rect">
                  <a:avLst/>
                </a:prstGeom>
              </p:spPr>
            </p:pic>
          </mc:Fallback>
        </mc:AlternateContent>
      </p:grpSp>
      <p:grpSp>
        <p:nvGrpSpPr>
          <p:cNvPr id="722" name="组合 721">
            <a:extLst>
              <a:ext uri="{FF2B5EF4-FFF2-40B4-BE49-F238E27FC236}">
                <a16:creationId xmlns:a16="http://schemas.microsoft.com/office/drawing/2014/main" id="{6137C7BF-5E9D-049B-A25B-B1E9CE011521}"/>
              </a:ext>
            </a:extLst>
          </p:cNvPr>
          <p:cNvGrpSpPr/>
          <p:nvPr/>
        </p:nvGrpSpPr>
        <p:grpSpPr>
          <a:xfrm>
            <a:off x="9173186" y="2232307"/>
            <a:ext cx="340560" cy="253800"/>
            <a:chOff x="9173186" y="2232307"/>
            <a:chExt cx="340560" cy="253800"/>
          </a:xfrm>
        </p:grpSpPr>
        <mc:AlternateContent xmlns:mc="http://schemas.openxmlformats.org/markup-compatibility/2006" xmlns:p14="http://schemas.microsoft.com/office/powerpoint/2010/main">
          <mc:Choice Requires="p14">
            <p:contentPart p14:bwMode="auto" r:id="rId146">
              <p14:nvContentPartPr>
                <p14:cNvPr id="715" name="墨迹 714">
                  <a:extLst>
                    <a:ext uri="{FF2B5EF4-FFF2-40B4-BE49-F238E27FC236}">
                      <a16:creationId xmlns:a16="http://schemas.microsoft.com/office/drawing/2014/main" id="{7EFDF2D5-858C-8EB2-B8FF-000FC1AB86F7}"/>
                    </a:ext>
                  </a:extLst>
                </p14:cNvPr>
                <p14:cNvContentPartPr/>
                <p14:nvPr/>
              </p14:nvContentPartPr>
              <p14:xfrm>
                <a:off x="9173186" y="2232307"/>
                <a:ext cx="155880" cy="253800"/>
              </p14:xfrm>
            </p:contentPart>
          </mc:Choice>
          <mc:Fallback xmlns="">
            <p:pic>
              <p:nvPicPr>
                <p:cNvPr id="715" name="墨迹 714">
                  <a:extLst>
                    <a:ext uri="{FF2B5EF4-FFF2-40B4-BE49-F238E27FC236}">
                      <a16:creationId xmlns:a16="http://schemas.microsoft.com/office/drawing/2014/main" id="{7EFDF2D5-858C-8EB2-B8FF-000FC1AB86F7}"/>
                    </a:ext>
                  </a:extLst>
                </p:cNvPr>
                <p:cNvPicPr/>
                <p:nvPr/>
              </p:nvPicPr>
              <p:blipFill>
                <a:blip r:embed="rId147"/>
                <a:stretch>
                  <a:fillRect/>
                </a:stretch>
              </p:blipFill>
              <p:spPr>
                <a:xfrm>
                  <a:off x="9164186" y="2223667"/>
                  <a:ext cx="1735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16" name="墨迹 715">
                  <a:extLst>
                    <a:ext uri="{FF2B5EF4-FFF2-40B4-BE49-F238E27FC236}">
                      <a16:creationId xmlns:a16="http://schemas.microsoft.com/office/drawing/2014/main" id="{899C80D0-8FF8-7532-A1B0-E37BCE510979}"/>
                    </a:ext>
                  </a:extLst>
                </p14:cNvPr>
                <p14:cNvContentPartPr/>
                <p14:nvPr/>
              </p14:nvContentPartPr>
              <p14:xfrm>
                <a:off x="9200186" y="2280547"/>
                <a:ext cx="313560" cy="148680"/>
              </p14:xfrm>
            </p:contentPart>
          </mc:Choice>
          <mc:Fallback xmlns="">
            <p:pic>
              <p:nvPicPr>
                <p:cNvPr id="716" name="墨迹 715">
                  <a:extLst>
                    <a:ext uri="{FF2B5EF4-FFF2-40B4-BE49-F238E27FC236}">
                      <a16:creationId xmlns:a16="http://schemas.microsoft.com/office/drawing/2014/main" id="{899C80D0-8FF8-7532-A1B0-E37BCE510979}"/>
                    </a:ext>
                  </a:extLst>
                </p:cNvPr>
                <p:cNvPicPr/>
                <p:nvPr/>
              </p:nvPicPr>
              <p:blipFill>
                <a:blip r:embed="rId149"/>
                <a:stretch>
                  <a:fillRect/>
                </a:stretch>
              </p:blipFill>
              <p:spPr>
                <a:xfrm>
                  <a:off x="9191546" y="2271547"/>
                  <a:ext cx="331200" cy="166320"/>
                </a:xfrm>
                <a:prstGeom prst="rect">
                  <a:avLst/>
                </a:prstGeom>
              </p:spPr>
            </p:pic>
          </mc:Fallback>
        </mc:AlternateContent>
      </p:grpSp>
      <p:grpSp>
        <p:nvGrpSpPr>
          <p:cNvPr id="721" name="组合 720">
            <a:extLst>
              <a:ext uri="{FF2B5EF4-FFF2-40B4-BE49-F238E27FC236}">
                <a16:creationId xmlns:a16="http://schemas.microsoft.com/office/drawing/2014/main" id="{4D693188-20D5-807A-5444-0AB07DAA2DB6}"/>
              </a:ext>
            </a:extLst>
          </p:cNvPr>
          <p:cNvGrpSpPr/>
          <p:nvPr/>
        </p:nvGrpSpPr>
        <p:grpSpPr>
          <a:xfrm>
            <a:off x="9687986" y="2231227"/>
            <a:ext cx="557280" cy="282240"/>
            <a:chOff x="9687986" y="2231227"/>
            <a:chExt cx="557280" cy="282240"/>
          </a:xfrm>
        </p:grpSpPr>
        <mc:AlternateContent xmlns:mc="http://schemas.openxmlformats.org/markup-compatibility/2006" xmlns:p14="http://schemas.microsoft.com/office/powerpoint/2010/main">
          <mc:Choice Requires="p14">
            <p:contentPart p14:bwMode="auto" r:id="rId150">
              <p14:nvContentPartPr>
                <p14:cNvPr id="717" name="墨迹 716">
                  <a:extLst>
                    <a:ext uri="{FF2B5EF4-FFF2-40B4-BE49-F238E27FC236}">
                      <a16:creationId xmlns:a16="http://schemas.microsoft.com/office/drawing/2014/main" id="{DDCF9A5D-21E8-AF06-1A5A-2CBC0AFF6899}"/>
                    </a:ext>
                  </a:extLst>
                </p14:cNvPr>
                <p14:cNvContentPartPr/>
                <p14:nvPr/>
              </p14:nvContentPartPr>
              <p14:xfrm>
                <a:off x="9687986" y="2231227"/>
                <a:ext cx="327600" cy="282240"/>
              </p14:xfrm>
            </p:contentPart>
          </mc:Choice>
          <mc:Fallback xmlns="">
            <p:pic>
              <p:nvPicPr>
                <p:cNvPr id="717" name="墨迹 716">
                  <a:extLst>
                    <a:ext uri="{FF2B5EF4-FFF2-40B4-BE49-F238E27FC236}">
                      <a16:creationId xmlns:a16="http://schemas.microsoft.com/office/drawing/2014/main" id="{DDCF9A5D-21E8-AF06-1A5A-2CBC0AFF6899}"/>
                    </a:ext>
                  </a:extLst>
                </p:cNvPr>
                <p:cNvPicPr/>
                <p:nvPr/>
              </p:nvPicPr>
              <p:blipFill>
                <a:blip r:embed="rId151"/>
                <a:stretch>
                  <a:fillRect/>
                </a:stretch>
              </p:blipFill>
              <p:spPr>
                <a:xfrm>
                  <a:off x="9679346" y="2222227"/>
                  <a:ext cx="3452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18" name="墨迹 717">
                  <a:extLst>
                    <a:ext uri="{FF2B5EF4-FFF2-40B4-BE49-F238E27FC236}">
                      <a16:creationId xmlns:a16="http://schemas.microsoft.com/office/drawing/2014/main" id="{F9C3CEB0-D25E-F19F-0ABF-38CBF2C98049}"/>
                    </a:ext>
                  </a:extLst>
                </p14:cNvPr>
                <p14:cNvContentPartPr/>
                <p14:nvPr/>
              </p14:nvContentPartPr>
              <p14:xfrm>
                <a:off x="10074986" y="2389267"/>
                <a:ext cx="720" cy="2880"/>
              </p14:xfrm>
            </p:contentPart>
          </mc:Choice>
          <mc:Fallback xmlns="">
            <p:pic>
              <p:nvPicPr>
                <p:cNvPr id="718" name="墨迹 717">
                  <a:extLst>
                    <a:ext uri="{FF2B5EF4-FFF2-40B4-BE49-F238E27FC236}">
                      <a16:creationId xmlns:a16="http://schemas.microsoft.com/office/drawing/2014/main" id="{F9C3CEB0-D25E-F19F-0ABF-38CBF2C98049}"/>
                    </a:ext>
                  </a:extLst>
                </p:cNvPr>
                <p:cNvPicPr/>
                <p:nvPr/>
              </p:nvPicPr>
              <p:blipFill>
                <a:blip r:embed="rId153"/>
                <a:stretch>
                  <a:fillRect/>
                </a:stretch>
              </p:blipFill>
              <p:spPr>
                <a:xfrm>
                  <a:off x="10065986" y="2380267"/>
                  <a:ext cx="183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19" name="墨迹 718">
                  <a:extLst>
                    <a:ext uri="{FF2B5EF4-FFF2-40B4-BE49-F238E27FC236}">
                      <a16:creationId xmlns:a16="http://schemas.microsoft.com/office/drawing/2014/main" id="{86FAAED2-FCFC-0A9B-0EDE-90B442A474E2}"/>
                    </a:ext>
                  </a:extLst>
                </p14:cNvPr>
                <p14:cNvContentPartPr/>
                <p14:nvPr/>
              </p14:nvContentPartPr>
              <p14:xfrm>
                <a:off x="10225826" y="2290267"/>
                <a:ext cx="19440" cy="2880"/>
              </p14:xfrm>
            </p:contentPart>
          </mc:Choice>
          <mc:Fallback xmlns="">
            <p:pic>
              <p:nvPicPr>
                <p:cNvPr id="719" name="墨迹 718">
                  <a:extLst>
                    <a:ext uri="{FF2B5EF4-FFF2-40B4-BE49-F238E27FC236}">
                      <a16:creationId xmlns:a16="http://schemas.microsoft.com/office/drawing/2014/main" id="{86FAAED2-FCFC-0A9B-0EDE-90B442A474E2}"/>
                    </a:ext>
                  </a:extLst>
                </p:cNvPr>
                <p:cNvPicPr/>
                <p:nvPr/>
              </p:nvPicPr>
              <p:blipFill>
                <a:blip r:embed="rId155"/>
                <a:stretch>
                  <a:fillRect/>
                </a:stretch>
              </p:blipFill>
              <p:spPr>
                <a:xfrm>
                  <a:off x="10216826" y="2281627"/>
                  <a:ext cx="37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20" name="墨迹 719">
                  <a:extLst>
                    <a:ext uri="{FF2B5EF4-FFF2-40B4-BE49-F238E27FC236}">
                      <a16:creationId xmlns:a16="http://schemas.microsoft.com/office/drawing/2014/main" id="{9E96A026-FF63-9955-415B-862243F0AE84}"/>
                    </a:ext>
                  </a:extLst>
                </p14:cNvPr>
                <p14:cNvContentPartPr/>
                <p14:nvPr/>
              </p14:nvContentPartPr>
              <p14:xfrm>
                <a:off x="10218986" y="2331667"/>
                <a:ext cx="7920" cy="1800"/>
              </p14:xfrm>
            </p:contentPart>
          </mc:Choice>
          <mc:Fallback xmlns="">
            <p:pic>
              <p:nvPicPr>
                <p:cNvPr id="720" name="墨迹 719">
                  <a:extLst>
                    <a:ext uri="{FF2B5EF4-FFF2-40B4-BE49-F238E27FC236}">
                      <a16:creationId xmlns:a16="http://schemas.microsoft.com/office/drawing/2014/main" id="{9E96A026-FF63-9955-415B-862243F0AE84}"/>
                    </a:ext>
                  </a:extLst>
                </p:cNvPr>
                <p:cNvPicPr/>
                <p:nvPr/>
              </p:nvPicPr>
              <p:blipFill>
                <a:blip r:embed="rId157"/>
                <a:stretch>
                  <a:fillRect/>
                </a:stretch>
              </p:blipFill>
              <p:spPr>
                <a:xfrm>
                  <a:off x="10210346" y="2323027"/>
                  <a:ext cx="25560" cy="19440"/>
                </a:xfrm>
                <a:prstGeom prst="rect">
                  <a:avLst/>
                </a:prstGeom>
              </p:spPr>
            </p:pic>
          </mc:Fallback>
        </mc:AlternateContent>
      </p:grpSp>
      <p:grpSp>
        <p:nvGrpSpPr>
          <p:cNvPr id="731" name="组合 730">
            <a:extLst>
              <a:ext uri="{FF2B5EF4-FFF2-40B4-BE49-F238E27FC236}">
                <a16:creationId xmlns:a16="http://schemas.microsoft.com/office/drawing/2014/main" id="{858281D2-BCF0-A5EA-21F1-F074A291EEDC}"/>
              </a:ext>
            </a:extLst>
          </p:cNvPr>
          <p:cNvGrpSpPr/>
          <p:nvPr/>
        </p:nvGrpSpPr>
        <p:grpSpPr>
          <a:xfrm>
            <a:off x="10424906" y="2172187"/>
            <a:ext cx="906120" cy="192960"/>
            <a:chOff x="10424906" y="2172187"/>
            <a:chExt cx="906120" cy="192960"/>
          </a:xfrm>
        </p:grpSpPr>
        <mc:AlternateContent xmlns:mc="http://schemas.openxmlformats.org/markup-compatibility/2006" xmlns:p14="http://schemas.microsoft.com/office/powerpoint/2010/main">
          <mc:Choice Requires="p14">
            <p:contentPart p14:bwMode="auto" r:id="rId158">
              <p14:nvContentPartPr>
                <p14:cNvPr id="723" name="墨迹 722">
                  <a:extLst>
                    <a:ext uri="{FF2B5EF4-FFF2-40B4-BE49-F238E27FC236}">
                      <a16:creationId xmlns:a16="http://schemas.microsoft.com/office/drawing/2014/main" id="{771E9901-1FA9-E35C-8EE3-DE477CCCB693}"/>
                    </a:ext>
                  </a:extLst>
                </p14:cNvPr>
                <p14:cNvContentPartPr/>
                <p14:nvPr/>
              </p14:nvContentPartPr>
              <p14:xfrm>
                <a:off x="10424906" y="2172187"/>
                <a:ext cx="331200" cy="192960"/>
              </p14:xfrm>
            </p:contentPart>
          </mc:Choice>
          <mc:Fallback xmlns="">
            <p:pic>
              <p:nvPicPr>
                <p:cNvPr id="723" name="墨迹 722">
                  <a:extLst>
                    <a:ext uri="{FF2B5EF4-FFF2-40B4-BE49-F238E27FC236}">
                      <a16:creationId xmlns:a16="http://schemas.microsoft.com/office/drawing/2014/main" id="{771E9901-1FA9-E35C-8EE3-DE477CCCB693}"/>
                    </a:ext>
                  </a:extLst>
                </p:cNvPr>
                <p:cNvPicPr/>
                <p:nvPr/>
              </p:nvPicPr>
              <p:blipFill>
                <a:blip r:embed="rId159"/>
                <a:stretch>
                  <a:fillRect/>
                </a:stretch>
              </p:blipFill>
              <p:spPr>
                <a:xfrm>
                  <a:off x="10415906" y="2163187"/>
                  <a:ext cx="348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24" name="墨迹 723">
                  <a:extLst>
                    <a:ext uri="{FF2B5EF4-FFF2-40B4-BE49-F238E27FC236}">
                      <a16:creationId xmlns:a16="http://schemas.microsoft.com/office/drawing/2014/main" id="{94F7BACC-49B2-4150-5AAA-29EF72F0B23E}"/>
                    </a:ext>
                  </a:extLst>
                </p14:cNvPr>
                <p14:cNvContentPartPr/>
                <p14:nvPr/>
              </p14:nvContentPartPr>
              <p14:xfrm>
                <a:off x="10770866" y="2179027"/>
                <a:ext cx="111600" cy="117360"/>
              </p14:xfrm>
            </p:contentPart>
          </mc:Choice>
          <mc:Fallback xmlns="">
            <p:pic>
              <p:nvPicPr>
                <p:cNvPr id="724" name="墨迹 723">
                  <a:extLst>
                    <a:ext uri="{FF2B5EF4-FFF2-40B4-BE49-F238E27FC236}">
                      <a16:creationId xmlns:a16="http://schemas.microsoft.com/office/drawing/2014/main" id="{94F7BACC-49B2-4150-5AAA-29EF72F0B23E}"/>
                    </a:ext>
                  </a:extLst>
                </p:cNvPr>
                <p:cNvPicPr/>
                <p:nvPr/>
              </p:nvPicPr>
              <p:blipFill>
                <a:blip r:embed="rId161"/>
                <a:stretch>
                  <a:fillRect/>
                </a:stretch>
              </p:blipFill>
              <p:spPr>
                <a:xfrm>
                  <a:off x="10761866" y="2170027"/>
                  <a:ext cx="1292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25" name="墨迹 724">
                  <a:extLst>
                    <a:ext uri="{FF2B5EF4-FFF2-40B4-BE49-F238E27FC236}">
                      <a16:creationId xmlns:a16="http://schemas.microsoft.com/office/drawing/2014/main" id="{B5412173-83A5-B900-22D6-AB308DCAF137}"/>
                    </a:ext>
                  </a:extLst>
                </p14:cNvPr>
                <p14:cNvContentPartPr/>
                <p14:nvPr/>
              </p14:nvContentPartPr>
              <p14:xfrm>
                <a:off x="10951226" y="2216827"/>
                <a:ext cx="117000" cy="73800"/>
              </p14:xfrm>
            </p:contentPart>
          </mc:Choice>
          <mc:Fallback xmlns="">
            <p:pic>
              <p:nvPicPr>
                <p:cNvPr id="725" name="墨迹 724">
                  <a:extLst>
                    <a:ext uri="{FF2B5EF4-FFF2-40B4-BE49-F238E27FC236}">
                      <a16:creationId xmlns:a16="http://schemas.microsoft.com/office/drawing/2014/main" id="{B5412173-83A5-B900-22D6-AB308DCAF137}"/>
                    </a:ext>
                  </a:extLst>
                </p:cNvPr>
                <p:cNvPicPr/>
                <p:nvPr/>
              </p:nvPicPr>
              <p:blipFill>
                <a:blip r:embed="rId163"/>
                <a:stretch>
                  <a:fillRect/>
                </a:stretch>
              </p:blipFill>
              <p:spPr>
                <a:xfrm>
                  <a:off x="10942226" y="2207827"/>
                  <a:ext cx="134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26" name="墨迹 725">
                  <a:extLst>
                    <a:ext uri="{FF2B5EF4-FFF2-40B4-BE49-F238E27FC236}">
                      <a16:creationId xmlns:a16="http://schemas.microsoft.com/office/drawing/2014/main" id="{5131597C-6367-A091-E4BF-93155F7F296A}"/>
                    </a:ext>
                  </a:extLst>
                </p14:cNvPr>
                <p14:cNvContentPartPr/>
                <p14:nvPr/>
              </p14:nvContentPartPr>
              <p14:xfrm>
                <a:off x="11068586" y="2174347"/>
                <a:ext cx="11520" cy="31680"/>
              </p14:xfrm>
            </p:contentPart>
          </mc:Choice>
          <mc:Fallback xmlns="">
            <p:pic>
              <p:nvPicPr>
                <p:cNvPr id="726" name="墨迹 725">
                  <a:extLst>
                    <a:ext uri="{FF2B5EF4-FFF2-40B4-BE49-F238E27FC236}">
                      <a16:creationId xmlns:a16="http://schemas.microsoft.com/office/drawing/2014/main" id="{5131597C-6367-A091-E4BF-93155F7F296A}"/>
                    </a:ext>
                  </a:extLst>
                </p:cNvPr>
                <p:cNvPicPr/>
                <p:nvPr/>
              </p:nvPicPr>
              <p:blipFill>
                <a:blip r:embed="rId165"/>
                <a:stretch>
                  <a:fillRect/>
                </a:stretch>
              </p:blipFill>
              <p:spPr>
                <a:xfrm>
                  <a:off x="11059586" y="2165347"/>
                  <a:ext cx="29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27" name="墨迹 726">
                  <a:extLst>
                    <a:ext uri="{FF2B5EF4-FFF2-40B4-BE49-F238E27FC236}">
                      <a16:creationId xmlns:a16="http://schemas.microsoft.com/office/drawing/2014/main" id="{AFE94D99-2020-ED15-9828-BBEF3443363B}"/>
                    </a:ext>
                  </a:extLst>
                </p14:cNvPr>
                <p14:cNvContentPartPr/>
                <p14:nvPr/>
              </p14:nvContentPartPr>
              <p14:xfrm>
                <a:off x="11094866" y="2225107"/>
                <a:ext cx="5760" cy="74880"/>
              </p14:xfrm>
            </p:contentPart>
          </mc:Choice>
          <mc:Fallback xmlns="">
            <p:pic>
              <p:nvPicPr>
                <p:cNvPr id="727" name="墨迹 726">
                  <a:extLst>
                    <a:ext uri="{FF2B5EF4-FFF2-40B4-BE49-F238E27FC236}">
                      <a16:creationId xmlns:a16="http://schemas.microsoft.com/office/drawing/2014/main" id="{AFE94D99-2020-ED15-9828-BBEF3443363B}"/>
                    </a:ext>
                  </a:extLst>
                </p:cNvPr>
                <p:cNvPicPr/>
                <p:nvPr/>
              </p:nvPicPr>
              <p:blipFill>
                <a:blip r:embed="rId167"/>
                <a:stretch>
                  <a:fillRect/>
                </a:stretch>
              </p:blipFill>
              <p:spPr>
                <a:xfrm>
                  <a:off x="11086226" y="2216107"/>
                  <a:ext cx="234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728" name="墨迹 727">
                  <a:extLst>
                    <a:ext uri="{FF2B5EF4-FFF2-40B4-BE49-F238E27FC236}">
                      <a16:creationId xmlns:a16="http://schemas.microsoft.com/office/drawing/2014/main" id="{8BEDE757-3936-85AC-3CB0-1E38ADDA0621}"/>
                    </a:ext>
                  </a:extLst>
                </p14:cNvPr>
                <p14:cNvContentPartPr/>
                <p14:nvPr/>
              </p14:nvContentPartPr>
              <p14:xfrm>
                <a:off x="11063906" y="2225107"/>
                <a:ext cx="48240" cy="47520"/>
              </p14:xfrm>
            </p:contentPart>
          </mc:Choice>
          <mc:Fallback xmlns="">
            <p:pic>
              <p:nvPicPr>
                <p:cNvPr id="728" name="墨迹 727">
                  <a:extLst>
                    <a:ext uri="{FF2B5EF4-FFF2-40B4-BE49-F238E27FC236}">
                      <a16:creationId xmlns:a16="http://schemas.microsoft.com/office/drawing/2014/main" id="{8BEDE757-3936-85AC-3CB0-1E38ADDA0621}"/>
                    </a:ext>
                  </a:extLst>
                </p:cNvPr>
                <p:cNvPicPr/>
                <p:nvPr/>
              </p:nvPicPr>
              <p:blipFill>
                <a:blip r:embed="rId169"/>
                <a:stretch>
                  <a:fillRect/>
                </a:stretch>
              </p:blipFill>
              <p:spPr>
                <a:xfrm>
                  <a:off x="11055266" y="2216107"/>
                  <a:ext cx="65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29" name="墨迹 728">
                  <a:extLst>
                    <a:ext uri="{FF2B5EF4-FFF2-40B4-BE49-F238E27FC236}">
                      <a16:creationId xmlns:a16="http://schemas.microsoft.com/office/drawing/2014/main" id="{F47490CF-4090-8A9C-0D48-57308C86DA3C}"/>
                    </a:ext>
                  </a:extLst>
                </p14:cNvPr>
                <p14:cNvContentPartPr/>
                <p14:nvPr/>
              </p14:nvContentPartPr>
              <p14:xfrm>
                <a:off x="11145986" y="2183707"/>
                <a:ext cx="148320" cy="110520"/>
              </p14:xfrm>
            </p:contentPart>
          </mc:Choice>
          <mc:Fallback xmlns="">
            <p:pic>
              <p:nvPicPr>
                <p:cNvPr id="729" name="墨迹 728">
                  <a:extLst>
                    <a:ext uri="{FF2B5EF4-FFF2-40B4-BE49-F238E27FC236}">
                      <a16:creationId xmlns:a16="http://schemas.microsoft.com/office/drawing/2014/main" id="{F47490CF-4090-8A9C-0D48-57308C86DA3C}"/>
                    </a:ext>
                  </a:extLst>
                </p:cNvPr>
                <p:cNvPicPr/>
                <p:nvPr/>
              </p:nvPicPr>
              <p:blipFill>
                <a:blip r:embed="rId171"/>
                <a:stretch>
                  <a:fillRect/>
                </a:stretch>
              </p:blipFill>
              <p:spPr>
                <a:xfrm>
                  <a:off x="11136986" y="2174707"/>
                  <a:ext cx="1659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730" name="墨迹 729">
                  <a:extLst>
                    <a:ext uri="{FF2B5EF4-FFF2-40B4-BE49-F238E27FC236}">
                      <a16:creationId xmlns:a16="http://schemas.microsoft.com/office/drawing/2014/main" id="{6925DE57-5F07-4B4C-BBAF-8B77EF1AA99E}"/>
                    </a:ext>
                  </a:extLst>
                </p14:cNvPr>
                <p14:cNvContentPartPr/>
                <p14:nvPr/>
              </p14:nvContentPartPr>
              <p14:xfrm>
                <a:off x="11327426" y="2246707"/>
                <a:ext cx="3600" cy="10080"/>
              </p14:xfrm>
            </p:contentPart>
          </mc:Choice>
          <mc:Fallback xmlns="">
            <p:pic>
              <p:nvPicPr>
                <p:cNvPr id="730" name="墨迹 729">
                  <a:extLst>
                    <a:ext uri="{FF2B5EF4-FFF2-40B4-BE49-F238E27FC236}">
                      <a16:creationId xmlns:a16="http://schemas.microsoft.com/office/drawing/2014/main" id="{6925DE57-5F07-4B4C-BBAF-8B77EF1AA99E}"/>
                    </a:ext>
                  </a:extLst>
                </p:cNvPr>
                <p:cNvPicPr/>
                <p:nvPr/>
              </p:nvPicPr>
              <p:blipFill>
                <a:blip r:embed="rId173"/>
                <a:stretch>
                  <a:fillRect/>
                </a:stretch>
              </p:blipFill>
              <p:spPr>
                <a:xfrm>
                  <a:off x="11318786" y="2237707"/>
                  <a:ext cx="21240" cy="27720"/>
                </a:xfrm>
                <a:prstGeom prst="rect">
                  <a:avLst/>
                </a:prstGeom>
              </p:spPr>
            </p:pic>
          </mc:Fallback>
        </mc:AlternateContent>
      </p:grpSp>
      <p:grpSp>
        <p:nvGrpSpPr>
          <p:cNvPr id="738" name="组合 737">
            <a:extLst>
              <a:ext uri="{FF2B5EF4-FFF2-40B4-BE49-F238E27FC236}">
                <a16:creationId xmlns:a16="http://schemas.microsoft.com/office/drawing/2014/main" id="{191EBC67-2D55-EDD2-617B-25D4B0C62C0F}"/>
              </a:ext>
            </a:extLst>
          </p:cNvPr>
          <p:cNvGrpSpPr/>
          <p:nvPr/>
        </p:nvGrpSpPr>
        <p:grpSpPr>
          <a:xfrm>
            <a:off x="10561346" y="2418067"/>
            <a:ext cx="679680" cy="126000"/>
            <a:chOff x="10561346" y="2418067"/>
            <a:chExt cx="679680" cy="126000"/>
          </a:xfrm>
        </p:grpSpPr>
        <mc:AlternateContent xmlns:mc="http://schemas.openxmlformats.org/markup-compatibility/2006" xmlns:p14="http://schemas.microsoft.com/office/powerpoint/2010/main">
          <mc:Choice Requires="p14">
            <p:contentPart p14:bwMode="auto" r:id="rId174">
              <p14:nvContentPartPr>
                <p14:cNvPr id="732" name="墨迹 731">
                  <a:extLst>
                    <a:ext uri="{FF2B5EF4-FFF2-40B4-BE49-F238E27FC236}">
                      <a16:creationId xmlns:a16="http://schemas.microsoft.com/office/drawing/2014/main" id="{6322E665-365C-6DB7-5EDA-C96CC5DBEFE0}"/>
                    </a:ext>
                  </a:extLst>
                </p14:cNvPr>
                <p14:cNvContentPartPr/>
                <p14:nvPr/>
              </p14:nvContentPartPr>
              <p14:xfrm>
                <a:off x="10561346" y="2474947"/>
                <a:ext cx="145440" cy="17280"/>
              </p14:xfrm>
            </p:contentPart>
          </mc:Choice>
          <mc:Fallback xmlns="">
            <p:pic>
              <p:nvPicPr>
                <p:cNvPr id="732" name="墨迹 731">
                  <a:extLst>
                    <a:ext uri="{FF2B5EF4-FFF2-40B4-BE49-F238E27FC236}">
                      <a16:creationId xmlns:a16="http://schemas.microsoft.com/office/drawing/2014/main" id="{6322E665-365C-6DB7-5EDA-C96CC5DBEFE0}"/>
                    </a:ext>
                  </a:extLst>
                </p:cNvPr>
                <p:cNvPicPr/>
                <p:nvPr/>
              </p:nvPicPr>
              <p:blipFill>
                <a:blip r:embed="rId175"/>
                <a:stretch>
                  <a:fillRect/>
                </a:stretch>
              </p:blipFill>
              <p:spPr>
                <a:xfrm>
                  <a:off x="10552346" y="2466307"/>
                  <a:ext cx="163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33" name="墨迹 732">
                  <a:extLst>
                    <a:ext uri="{FF2B5EF4-FFF2-40B4-BE49-F238E27FC236}">
                      <a16:creationId xmlns:a16="http://schemas.microsoft.com/office/drawing/2014/main" id="{EBE4D488-177E-B74A-967F-720C149FA3F9}"/>
                    </a:ext>
                  </a:extLst>
                </p14:cNvPr>
                <p14:cNvContentPartPr/>
                <p14:nvPr/>
              </p14:nvContentPartPr>
              <p14:xfrm>
                <a:off x="10627586" y="2465587"/>
                <a:ext cx="195840" cy="75240"/>
              </p14:xfrm>
            </p:contentPart>
          </mc:Choice>
          <mc:Fallback xmlns="">
            <p:pic>
              <p:nvPicPr>
                <p:cNvPr id="733" name="墨迹 732">
                  <a:extLst>
                    <a:ext uri="{FF2B5EF4-FFF2-40B4-BE49-F238E27FC236}">
                      <a16:creationId xmlns:a16="http://schemas.microsoft.com/office/drawing/2014/main" id="{EBE4D488-177E-B74A-967F-720C149FA3F9}"/>
                    </a:ext>
                  </a:extLst>
                </p:cNvPr>
                <p:cNvPicPr/>
                <p:nvPr/>
              </p:nvPicPr>
              <p:blipFill>
                <a:blip r:embed="rId177"/>
                <a:stretch>
                  <a:fillRect/>
                </a:stretch>
              </p:blipFill>
              <p:spPr>
                <a:xfrm>
                  <a:off x="10618586" y="2456947"/>
                  <a:ext cx="2134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34" name="墨迹 733">
                  <a:extLst>
                    <a:ext uri="{FF2B5EF4-FFF2-40B4-BE49-F238E27FC236}">
                      <a16:creationId xmlns:a16="http://schemas.microsoft.com/office/drawing/2014/main" id="{B4229EA8-7959-C588-AB27-E875726766C4}"/>
                    </a:ext>
                  </a:extLst>
                </p14:cNvPr>
                <p14:cNvContentPartPr/>
                <p14:nvPr/>
              </p14:nvContentPartPr>
              <p14:xfrm>
                <a:off x="10865186" y="2430667"/>
                <a:ext cx="11880" cy="102960"/>
              </p14:xfrm>
            </p:contentPart>
          </mc:Choice>
          <mc:Fallback xmlns="">
            <p:pic>
              <p:nvPicPr>
                <p:cNvPr id="734" name="墨迹 733">
                  <a:extLst>
                    <a:ext uri="{FF2B5EF4-FFF2-40B4-BE49-F238E27FC236}">
                      <a16:creationId xmlns:a16="http://schemas.microsoft.com/office/drawing/2014/main" id="{B4229EA8-7959-C588-AB27-E875726766C4}"/>
                    </a:ext>
                  </a:extLst>
                </p:cNvPr>
                <p:cNvPicPr/>
                <p:nvPr/>
              </p:nvPicPr>
              <p:blipFill>
                <a:blip r:embed="rId179"/>
                <a:stretch>
                  <a:fillRect/>
                </a:stretch>
              </p:blipFill>
              <p:spPr>
                <a:xfrm>
                  <a:off x="10856546" y="2421667"/>
                  <a:ext cx="29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35" name="墨迹 734">
                  <a:extLst>
                    <a:ext uri="{FF2B5EF4-FFF2-40B4-BE49-F238E27FC236}">
                      <a16:creationId xmlns:a16="http://schemas.microsoft.com/office/drawing/2014/main" id="{BCD1EE33-4ECD-6E3C-BDF7-2E02097B3AC4}"/>
                    </a:ext>
                  </a:extLst>
                </p14:cNvPr>
                <p14:cNvContentPartPr/>
                <p14:nvPr/>
              </p14:nvContentPartPr>
              <p14:xfrm>
                <a:off x="10807946" y="2472427"/>
                <a:ext cx="106560" cy="4320"/>
              </p14:xfrm>
            </p:contentPart>
          </mc:Choice>
          <mc:Fallback xmlns="">
            <p:pic>
              <p:nvPicPr>
                <p:cNvPr id="735" name="墨迹 734">
                  <a:extLst>
                    <a:ext uri="{FF2B5EF4-FFF2-40B4-BE49-F238E27FC236}">
                      <a16:creationId xmlns:a16="http://schemas.microsoft.com/office/drawing/2014/main" id="{BCD1EE33-4ECD-6E3C-BDF7-2E02097B3AC4}"/>
                    </a:ext>
                  </a:extLst>
                </p:cNvPr>
                <p:cNvPicPr/>
                <p:nvPr/>
              </p:nvPicPr>
              <p:blipFill>
                <a:blip r:embed="rId181"/>
                <a:stretch>
                  <a:fillRect/>
                </a:stretch>
              </p:blipFill>
              <p:spPr>
                <a:xfrm>
                  <a:off x="10798946" y="2463787"/>
                  <a:ext cx="124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36" name="墨迹 735">
                  <a:extLst>
                    <a:ext uri="{FF2B5EF4-FFF2-40B4-BE49-F238E27FC236}">
                      <a16:creationId xmlns:a16="http://schemas.microsoft.com/office/drawing/2014/main" id="{8D4E8E86-6623-31EC-76F2-ECD288BD2F91}"/>
                    </a:ext>
                  </a:extLst>
                </p14:cNvPr>
                <p14:cNvContentPartPr/>
                <p14:nvPr/>
              </p14:nvContentPartPr>
              <p14:xfrm>
                <a:off x="10921706" y="2425987"/>
                <a:ext cx="125280" cy="102960"/>
              </p14:xfrm>
            </p:contentPart>
          </mc:Choice>
          <mc:Fallback xmlns="">
            <p:pic>
              <p:nvPicPr>
                <p:cNvPr id="736" name="墨迹 735">
                  <a:extLst>
                    <a:ext uri="{FF2B5EF4-FFF2-40B4-BE49-F238E27FC236}">
                      <a16:creationId xmlns:a16="http://schemas.microsoft.com/office/drawing/2014/main" id="{8D4E8E86-6623-31EC-76F2-ECD288BD2F91}"/>
                    </a:ext>
                  </a:extLst>
                </p:cNvPr>
                <p:cNvPicPr/>
                <p:nvPr/>
              </p:nvPicPr>
              <p:blipFill>
                <a:blip r:embed="rId183"/>
                <a:stretch>
                  <a:fillRect/>
                </a:stretch>
              </p:blipFill>
              <p:spPr>
                <a:xfrm>
                  <a:off x="10913066" y="2417347"/>
                  <a:ext cx="1429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37" name="墨迹 736">
                  <a:extLst>
                    <a:ext uri="{FF2B5EF4-FFF2-40B4-BE49-F238E27FC236}">
                      <a16:creationId xmlns:a16="http://schemas.microsoft.com/office/drawing/2014/main" id="{EDB2C0EF-B198-F244-449F-F302EB4CAC63}"/>
                    </a:ext>
                  </a:extLst>
                </p14:cNvPr>
                <p14:cNvContentPartPr/>
                <p14:nvPr/>
              </p14:nvContentPartPr>
              <p14:xfrm>
                <a:off x="11132306" y="2418067"/>
                <a:ext cx="108720" cy="126000"/>
              </p14:xfrm>
            </p:contentPart>
          </mc:Choice>
          <mc:Fallback xmlns="">
            <p:pic>
              <p:nvPicPr>
                <p:cNvPr id="737" name="墨迹 736">
                  <a:extLst>
                    <a:ext uri="{FF2B5EF4-FFF2-40B4-BE49-F238E27FC236}">
                      <a16:creationId xmlns:a16="http://schemas.microsoft.com/office/drawing/2014/main" id="{EDB2C0EF-B198-F244-449F-F302EB4CAC63}"/>
                    </a:ext>
                  </a:extLst>
                </p:cNvPr>
                <p:cNvPicPr/>
                <p:nvPr/>
              </p:nvPicPr>
              <p:blipFill>
                <a:blip r:embed="rId185"/>
                <a:stretch>
                  <a:fillRect/>
                </a:stretch>
              </p:blipFill>
              <p:spPr>
                <a:xfrm>
                  <a:off x="11123306" y="2409427"/>
                  <a:ext cx="126360" cy="143640"/>
                </a:xfrm>
                <a:prstGeom prst="rect">
                  <a:avLst/>
                </a:prstGeom>
              </p:spPr>
            </p:pic>
          </mc:Fallback>
        </mc:AlternateContent>
      </p:grpSp>
      <p:grpSp>
        <p:nvGrpSpPr>
          <p:cNvPr id="777" name="组合 776">
            <a:extLst>
              <a:ext uri="{FF2B5EF4-FFF2-40B4-BE49-F238E27FC236}">
                <a16:creationId xmlns:a16="http://schemas.microsoft.com/office/drawing/2014/main" id="{49BB2958-F9A3-EB1F-158E-E1A9E3E95119}"/>
              </a:ext>
            </a:extLst>
          </p:cNvPr>
          <p:cNvGrpSpPr/>
          <p:nvPr/>
        </p:nvGrpSpPr>
        <p:grpSpPr>
          <a:xfrm>
            <a:off x="7630421" y="487701"/>
            <a:ext cx="492840" cy="372960"/>
            <a:chOff x="7630421" y="487701"/>
            <a:chExt cx="492840" cy="372960"/>
          </a:xfrm>
        </p:grpSpPr>
        <mc:AlternateContent xmlns:mc="http://schemas.openxmlformats.org/markup-compatibility/2006" xmlns:p14="http://schemas.microsoft.com/office/powerpoint/2010/main">
          <mc:Choice Requires="p14">
            <p:contentPart p14:bwMode="auto" r:id="rId186">
              <p14:nvContentPartPr>
                <p14:cNvPr id="739" name="墨迹 738">
                  <a:extLst>
                    <a:ext uri="{FF2B5EF4-FFF2-40B4-BE49-F238E27FC236}">
                      <a16:creationId xmlns:a16="http://schemas.microsoft.com/office/drawing/2014/main" id="{E8DEFF32-A290-1469-E15D-B8504CD91223}"/>
                    </a:ext>
                  </a:extLst>
                </p14:cNvPr>
                <p14:cNvContentPartPr/>
                <p14:nvPr/>
              </p14:nvContentPartPr>
              <p14:xfrm>
                <a:off x="7727261" y="487701"/>
                <a:ext cx="127800" cy="7200"/>
              </p14:xfrm>
            </p:contentPart>
          </mc:Choice>
          <mc:Fallback xmlns="">
            <p:pic>
              <p:nvPicPr>
                <p:cNvPr id="739" name="墨迹 738">
                  <a:extLst>
                    <a:ext uri="{FF2B5EF4-FFF2-40B4-BE49-F238E27FC236}">
                      <a16:creationId xmlns:a16="http://schemas.microsoft.com/office/drawing/2014/main" id="{E8DEFF32-A290-1469-E15D-B8504CD91223}"/>
                    </a:ext>
                  </a:extLst>
                </p:cNvPr>
                <p:cNvPicPr/>
                <p:nvPr/>
              </p:nvPicPr>
              <p:blipFill>
                <a:blip r:embed="rId187"/>
                <a:stretch>
                  <a:fillRect/>
                </a:stretch>
              </p:blipFill>
              <p:spPr>
                <a:xfrm>
                  <a:off x="7718621" y="479061"/>
                  <a:ext cx="145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40" name="墨迹 739">
                  <a:extLst>
                    <a:ext uri="{FF2B5EF4-FFF2-40B4-BE49-F238E27FC236}">
                      <a16:creationId xmlns:a16="http://schemas.microsoft.com/office/drawing/2014/main" id="{F66A7462-1824-0EF7-FBD1-EEFB4BF95451}"/>
                    </a:ext>
                  </a:extLst>
                </p14:cNvPr>
                <p14:cNvContentPartPr/>
                <p14:nvPr/>
              </p14:nvContentPartPr>
              <p14:xfrm>
                <a:off x="7778021" y="488781"/>
                <a:ext cx="24480" cy="130680"/>
              </p14:xfrm>
            </p:contentPart>
          </mc:Choice>
          <mc:Fallback xmlns="">
            <p:pic>
              <p:nvPicPr>
                <p:cNvPr id="740" name="墨迹 739">
                  <a:extLst>
                    <a:ext uri="{FF2B5EF4-FFF2-40B4-BE49-F238E27FC236}">
                      <a16:creationId xmlns:a16="http://schemas.microsoft.com/office/drawing/2014/main" id="{F66A7462-1824-0EF7-FBD1-EEFB4BF95451}"/>
                    </a:ext>
                  </a:extLst>
                </p:cNvPr>
                <p:cNvPicPr/>
                <p:nvPr/>
              </p:nvPicPr>
              <p:blipFill>
                <a:blip r:embed="rId189"/>
                <a:stretch>
                  <a:fillRect/>
                </a:stretch>
              </p:blipFill>
              <p:spPr>
                <a:xfrm>
                  <a:off x="7769021" y="480141"/>
                  <a:ext cx="421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41" name="墨迹 740">
                  <a:extLst>
                    <a:ext uri="{FF2B5EF4-FFF2-40B4-BE49-F238E27FC236}">
                      <a16:creationId xmlns:a16="http://schemas.microsoft.com/office/drawing/2014/main" id="{5D262B58-502E-ABF0-5E2F-387B144F4F09}"/>
                    </a:ext>
                  </a:extLst>
                </p14:cNvPr>
                <p14:cNvContentPartPr/>
                <p14:nvPr/>
              </p14:nvContentPartPr>
              <p14:xfrm>
                <a:off x="7847501" y="489141"/>
                <a:ext cx="69840" cy="125280"/>
              </p14:xfrm>
            </p:contentPart>
          </mc:Choice>
          <mc:Fallback xmlns="">
            <p:pic>
              <p:nvPicPr>
                <p:cNvPr id="741" name="墨迹 740">
                  <a:extLst>
                    <a:ext uri="{FF2B5EF4-FFF2-40B4-BE49-F238E27FC236}">
                      <a16:creationId xmlns:a16="http://schemas.microsoft.com/office/drawing/2014/main" id="{5D262B58-502E-ABF0-5E2F-387B144F4F09}"/>
                    </a:ext>
                  </a:extLst>
                </p:cNvPr>
                <p:cNvPicPr/>
                <p:nvPr/>
              </p:nvPicPr>
              <p:blipFill>
                <a:blip r:embed="rId191"/>
                <a:stretch>
                  <a:fillRect/>
                </a:stretch>
              </p:blipFill>
              <p:spPr>
                <a:xfrm>
                  <a:off x="7838861" y="480141"/>
                  <a:ext cx="874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42" name="墨迹 741">
                  <a:extLst>
                    <a:ext uri="{FF2B5EF4-FFF2-40B4-BE49-F238E27FC236}">
                      <a16:creationId xmlns:a16="http://schemas.microsoft.com/office/drawing/2014/main" id="{8E032903-96A1-006A-A335-49A33A55F175}"/>
                    </a:ext>
                  </a:extLst>
                </p14:cNvPr>
                <p14:cNvContentPartPr/>
                <p14:nvPr/>
              </p14:nvContentPartPr>
              <p14:xfrm>
                <a:off x="7630421" y="649341"/>
                <a:ext cx="492840" cy="4320"/>
              </p14:xfrm>
            </p:contentPart>
          </mc:Choice>
          <mc:Fallback xmlns="">
            <p:pic>
              <p:nvPicPr>
                <p:cNvPr id="742" name="墨迹 741">
                  <a:extLst>
                    <a:ext uri="{FF2B5EF4-FFF2-40B4-BE49-F238E27FC236}">
                      <a16:creationId xmlns:a16="http://schemas.microsoft.com/office/drawing/2014/main" id="{8E032903-96A1-006A-A335-49A33A55F175}"/>
                    </a:ext>
                  </a:extLst>
                </p:cNvPr>
                <p:cNvPicPr/>
                <p:nvPr/>
              </p:nvPicPr>
              <p:blipFill>
                <a:blip r:embed="rId193"/>
                <a:stretch>
                  <a:fillRect/>
                </a:stretch>
              </p:blipFill>
              <p:spPr>
                <a:xfrm>
                  <a:off x="7621781" y="640341"/>
                  <a:ext cx="510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43" name="墨迹 742">
                  <a:extLst>
                    <a:ext uri="{FF2B5EF4-FFF2-40B4-BE49-F238E27FC236}">
                      <a16:creationId xmlns:a16="http://schemas.microsoft.com/office/drawing/2014/main" id="{37A0BC79-6910-98DB-7C98-187762498433}"/>
                    </a:ext>
                  </a:extLst>
                </p14:cNvPr>
                <p14:cNvContentPartPr/>
                <p14:nvPr/>
              </p14:nvContentPartPr>
              <p14:xfrm>
                <a:off x="7672901" y="706581"/>
                <a:ext cx="110520" cy="12240"/>
              </p14:xfrm>
            </p:contentPart>
          </mc:Choice>
          <mc:Fallback xmlns="">
            <p:pic>
              <p:nvPicPr>
                <p:cNvPr id="743" name="墨迹 742">
                  <a:extLst>
                    <a:ext uri="{FF2B5EF4-FFF2-40B4-BE49-F238E27FC236}">
                      <a16:creationId xmlns:a16="http://schemas.microsoft.com/office/drawing/2014/main" id="{37A0BC79-6910-98DB-7C98-187762498433}"/>
                    </a:ext>
                  </a:extLst>
                </p:cNvPr>
                <p:cNvPicPr/>
                <p:nvPr/>
              </p:nvPicPr>
              <p:blipFill>
                <a:blip r:embed="rId195"/>
                <a:stretch>
                  <a:fillRect/>
                </a:stretch>
              </p:blipFill>
              <p:spPr>
                <a:xfrm>
                  <a:off x="7664261" y="697581"/>
                  <a:ext cx="1281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744" name="墨迹 743">
                  <a:extLst>
                    <a:ext uri="{FF2B5EF4-FFF2-40B4-BE49-F238E27FC236}">
                      <a16:creationId xmlns:a16="http://schemas.microsoft.com/office/drawing/2014/main" id="{FF6A5166-9FA9-C71C-B189-DB311723426C}"/>
                    </a:ext>
                  </a:extLst>
                </p14:cNvPr>
                <p14:cNvContentPartPr/>
                <p14:nvPr/>
              </p14:nvContentPartPr>
              <p14:xfrm>
                <a:off x="7724381" y="722061"/>
                <a:ext cx="21600" cy="127080"/>
              </p14:xfrm>
            </p:contentPart>
          </mc:Choice>
          <mc:Fallback xmlns="">
            <p:pic>
              <p:nvPicPr>
                <p:cNvPr id="744" name="墨迹 743">
                  <a:extLst>
                    <a:ext uri="{FF2B5EF4-FFF2-40B4-BE49-F238E27FC236}">
                      <a16:creationId xmlns:a16="http://schemas.microsoft.com/office/drawing/2014/main" id="{FF6A5166-9FA9-C71C-B189-DB311723426C}"/>
                    </a:ext>
                  </a:extLst>
                </p:cNvPr>
                <p:cNvPicPr/>
                <p:nvPr/>
              </p:nvPicPr>
              <p:blipFill>
                <a:blip r:embed="rId197"/>
                <a:stretch>
                  <a:fillRect/>
                </a:stretch>
              </p:blipFill>
              <p:spPr>
                <a:xfrm>
                  <a:off x="7715741" y="713421"/>
                  <a:ext cx="39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45" name="墨迹 744">
                  <a:extLst>
                    <a:ext uri="{FF2B5EF4-FFF2-40B4-BE49-F238E27FC236}">
                      <a16:creationId xmlns:a16="http://schemas.microsoft.com/office/drawing/2014/main" id="{086A80FB-89E5-1854-3930-6D3F7D2626B8}"/>
                    </a:ext>
                  </a:extLst>
                </p14:cNvPr>
                <p14:cNvContentPartPr/>
                <p14:nvPr/>
              </p14:nvContentPartPr>
              <p14:xfrm>
                <a:off x="7777661" y="718821"/>
                <a:ext cx="58680" cy="115920"/>
              </p14:xfrm>
            </p:contentPart>
          </mc:Choice>
          <mc:Fallback xmlns="">
            <p:pic>
              <p:nvPicPr>
                <p:cNvPr id="745" name="墨迹 744">
                  <a:extLst>
                    <a:ext uri="{FF2B5EF4-FFF2-40B4-BE49-F238E27FC236}">
                      <a16:creationId xmlns:a16="http://schemas.microsoft.com/office/drawing/2014/main" id="{086A80FB-89E5-1854-3930-6D3F7D2626B8}"/>
                    </a:ext>
                  </a:extLst>
                </p:cNvPr>
                <p:cNvPicPr/>
                <p:nvPr/>
              </p:nvPicPr>
              <p:blipFill>
                <a:blip r:embed="rId199"/>
                <a:stretch>
                  <a:fillRect/>
                </a:stretch>
              </p:blipFill>
              <p:spPr>
                <a:xfrm>
                  <a:off x="7768661" y="710181"/>
                  <a:ext cx="76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46" name="墨迹 745">
                  <a:extLst>
                    <a:ext uri="{FF2B5EF4-FFF2-40B4-BE49-F238E27FC236}">
                      <a16:creationId xmlns:a16="http://schemas.microsoft.com/office/drawing/2014/main" id="{40B9FFA4-37C4-0706-7F4D-826A842E178F}"/>
                    </a:ext>
                  </a:extLst>
                </p14:cNvPr>
                <p14:cNvContentPartPr/>
                <p14:nvPr/>
              </p14:nvContentPartPr>
              <p14:xfrm>
                <a:off x="7878101" y="800541"/>
                <a:ext cx="14400" cy="34200"/>
              </p14:xfrm>
            </p:contentPart>
          </mc:Choice>
          <mc:Fallback xmlns="">
            <p:pic>
              <p:nvPicPr>
                <p:cNvPr id="746" name="墨迹 745">
                  <a:extLst>
                    <a:ext uri="{FF2B5EF4-FFF2-40B4-BE49-F238E27FC236}">
                      <a16:creationId xmlns:a16="http://schemas.microsoft.com/office/drawing/2014/main" id="{40B9FFA4-37C4-0706-7F4D-826A842E178F}"/>
                    </a:ext>
                  </a:extLst>
                </p:cNvPr>
                <p:cNvPicPr/>
                <p:nvPr/>
              </p:nvPicPr>
              <p:blipFill>
                <a:blip r:embed="rId201"/>
                <a:stretch>
                  <a:fillRect/>
                </a:stretch>
              </p:blipFill>
              <p:spPr>
                <a:xfrm>
                  <a:off x="7869101" y="791541"/>
                  <a:ext cx="320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47" name="墨迹 746">
                  <a:extLst>
                    <a:ext uri="{FF2B5EF4-FFF2-40B4-BE49-F238E27FC236}">
                      <a16:creationId xmlns:a16="http://schemas.microsoft.com/office/drawing/2014/main" id="{CB14C247-876F-8B0D-B9CA-BFA76242A2B3}"/>
                    </a:ext>
                  </a:extLst>
                </p14:cNvPr>
                <p14:cNvContentPartPr/>
                <p14:nvPr/>
              </p14:nvContentPartPr>
              <p14:xfrm>
                <a:off x="7934621" y="717741"/>
                <a:ext cx="75600" cy="3960"/>
              </p14:xfrm>
            </p:contentPart>
          </mc:Choice>
          <mc:Fallback xmlns="">
            <p:pic>
              <p:nvPicPr>
                <p:cNvPr id="747" name="墨迹 746">
                  <a:extLst>
                    <a:ext uri="{FF2B5EF4-FFF2-40B4-BE49-F238E27FC236}">
                      <a16:creationId xmlns:a16="http://schemas.microsoft.com/office/drawing/2014/main" id="{CB14C247-876F-8B0D-B9CA-BFA76242A2B3}"/>
                    </a:ext>
                  </a:extLst>
                </p:cNvPr>
                <p:cNvPicPr/>
                <p:nvPr/>
              </p:nvPicPr>
              <p:blipFill>
                <a:blip r:embed="rId203"/>
                <a:stretch>
                  <a:fillRect/>
                </a:stretch>
              </p:blipFill>
              <p:spPr>
                <a:xfrm>
                  <a:off x="7925621" y="708741"/>
                  <a:ext cx="932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48" name="墨迹 747">
                  <a:extLst>
                    <a:ext uri="{FF2B5EF4-FFF2-40B4-BE49-F238E27FC236}">
                      <a16:creationId xmlns:a16="http://schemas.microsoft.com/office/drawing/2014/main" id="{D01ADE2F-DF12-F7B6-1CFD-1D3CB3D04665}"/>
                    </a:ext>
                  </a:extLst>
                </p14:cNvPr>
                <p14:cNvContentPartPr/>
                <p14:nvPr/>
              </p14:nvContentPartPr>
              <p14:xfrm>
                <a:off x="7936781" y="757341"/>
                <a:ext cx="65880" cy="6120"/>
              </p14:xfrm>
            </p:contentPart>
          </mc:Choice>
          <mc:Fallback xmlns="">
            <p:pic>
              <p:nvPicPr>
                <p:cNvPr id="748" name="墨迹 747">
                  <a:extLst>
                    <a:ext uri="{FF2B5EF4-FFF2-40B4-BE49-F238E27FC236}">
                      <a16:creationId xmlns:a16="http://schemas.microsoft.com/office/drawing/2014/main" id="{D01ADE2F-DF12-F7B6-1CFD-1D3CB3D04665}"/>
                    </a:ext>
                  </a:extLst>
                </p:cNvPr>
                <p:cNvPicPr/>
                <p:nvPr/>
              </p:nvPicPr>
              <p:blipFill>
                <a:blip r:embed="rId205"/>
                <a:stretch>
                  <a:fillRect/>
                </a:stretch>
              </p:blipFill>
              <p:spPr>
                <a:xfrm>
                  <a:off x="7927781" y="748341"/>
                  <a:ext cx="83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49" name="墨迹 748">
                  <a:extLst>
                    <a:ext uri="{FF2B5EF4-FFF2-40B4-BE49-F238E27FC236}">
                      <a16:creationId xmlns:a16="http://schemas.microsoft.com/office/drawing/2014/main" id="{0E675A17-3544-C21A-A41F-B6C952B9C139}"/>
                    </a:ext>
                  </a:extLst>
                </p14:cNvPr>
                <p14:cNvContentPartPr/>
                <p14:nvPr/>
              </p14:nvContentPartPr>
              <p14:xfrm>
                <a:off x="7954061" y="727461"/>
                <a:ext cx="16200" cy="118440"/>
              </p14:xfrm>
            </p:contentPart>
          </mc:Choice>
          <mc:Fallback xmlns="">
            <p:pic>
              <p:nvPicPr>
                <p:cNvPr id="749" name="墨迹 748">
                  <a:extLst>
                    <a:ext uri="{FF2B5EF4-FFF2-40B4-BE49-F238E27FC236}">
                      <a16:creationId xmlns:a16="http://schemas.microsoft.com/office/drawing/2014/main" id="{0E675A17-3544-C21A-A41F-B6C952B9C139}"/>
                    </a:ext>
                  </a:extLst>
                </p:cNvPr>
                <p:cNvPicPr/>
                <p:nvPr/>
              </p:nvPicPr>
              <p:blipFill>
                <a:blip r:embed="rId207"/>
                <a:stretch>
                  <a:fillRect/>
                </a:stretch>
              </p:blipFill>
              <p:spPr>
                <a:xfrm>
                  <a:off x="7945421" y="718821"/>
                  <a:ext cx="338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50" name="墨迹 749">
                  <a:extLst>
                    <a:ext uri="{FF2B5EF4-FFF2-40B4-BE49-F238E27FC236}">
                      <a16:creationId xmlns:a16="http://schemas.microsoft.com/office/drawing/2014/main" id="{1C604F8B-E1D4-25BF-1121-DB0AB955F7E3}"/>
                    </a:ext>
                  </a:extLst>
                </p14:cNvPr>
                <p14:cNvContentPartPr/>
                <p14:nvPr/>
              </p14:nvContentPartPr>
              <p14:xfrm>
                <a:off x="8023541" y="724581"/>
                <a:ext cx="60840" cy="116280"/>
              </p14:xfrm>
            </p:contentPart>
          </mc:Choice>
          <mc:Fallback xmlns="">
            <p:pic>
              <p:nvPicPr>
                <p:cNvPr id="750" name="墨迹 749">
                  <a:extLst>
                    <a:ext uri="{FF2B5EF4-FFF2-40B4-BE49-F238E27FC236}">
                      <a16:creationId xmlns:a16="http://schemas.microsoft.com/office/drawing/2014/main" id="{1C604F8B-E1D4-25BF-1121-DB0AB955F7E3}"/>
                    </a:ext>
                  </a:extLst>
                </p:cNvPr>
                <p:cNvPicPr/>
                <p:nvPr/>
              </p:nvPicPr>
              <p:blipFill>
                <a:blip r:embed="rId209"/>
                <a:stretch>
                  <a:fillRect/>
                </a:stretch>
              </p:blipFill>
              <p:spPr>
                <a:xfrm>
                  <a:off x="8014541" y="715581"/>
                  <a:ext cx="784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75" name="墨迹 774">
                  <a:extLst>
                    <a:ext uri="{FF2B5EF4-FFF2-40B4-BE49-F238E27FC236}">
                      <a16:creationId xmlns:a16="http://schemas.microsoft.com/office/drawing/2014/main" id="{795ABD1C-B2E8-F134-98E8-57C0EEC1F35E}"/>
                    </a:ext>
                  </a:extLst>
                </p14:cNvPr>
                <p14:cNvContentPartPr/>
                <p14:nvPr/>
              </p14:nvContentPartPr>
              <p14:xfrm>
                <a:off x="7839410" y="785781"/>
                <a:ext cx="72000" cy="16920"/>
              </p14:xfrm>
            </p:contentPart>
          </mc:Choice>
          <mc:Fallback xmlns="">
            <p:pic>
              <p:nvPicPr>
                <p:cNvPr id="775" name="墨迹 774">
                  <a:extLst>
                    <a:ext uri="{FF2B5EF4-FFF2-40B4-BE49-F238E27FC236}">
                      <a16:creationId xmlns:a16="http://schemas.microsoft.com/office/drawing/2014/main" id="{795ABD1C-B2E8-F134-98E8-57C0EEC1F35E}"/>
                    </a:ext>
                  </a:extLst>
                </p:cNvPr>
                <p:cNvPicPr/>
                <p:nvPr/>
              </p:nvPicPr>
              <p:blipFill>
                <a:blip r:embed="rId211"/>
                <a:stretch>
                  <a:fillRect/>
                </a:stretch>
              </p:blipFill>
              <p:spPr>
                <a:xfrm>
                  <a:off x="7830410" y="777141"/>
                  <a:ext cx="896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776" name="墨迹 775">
                  <a:extLst>
                    <a:ext uri="{FF2B5EF4-FFF2-40B4-BE49-F238E27FC236}">
                      <a16:creationId xmlns:a16="http://schemas.microsoft.com/office/drawing/2014/main" id="{1C591EB5-9FE1-6127-7472-30D650E96818}"/>
                    </a:ext>
                  </a:extLst>
                </p14:cNvPr>
                <p14:cNvContentPartPr/>
                <p14:nvPr/>
              </p14:nvContentPartPr>
              <p14:xfrm>
                <a:off x="7868570" y="753021"/>
                <a:ext cx="9000" cy="107640"/>
              </p14:xfrm>
            </p:contentPart>
          </mc:Choice>
          <mc:Fallback xmlns="">
            <p:pic>
              <p:nvPicPr>
                <p:cNvPr id="776" name="墨迹 775">
                  <a:extLst>
                    <a:ext uri="{FF2B5EF4-FFF2-40B4-BE49-F238E27FC236}">
                      <a16:creationId xmlns:a16="http://schemas.microsoft.com/office/drawing/2014/main" id="{1C591EB5-9FE1-6127-7472-30D650E96818}"/>
                    </a:ext>
                  </a:extLst>
                </p:cNvPr>
                <p:cNvPicPr/>
                <p:nvPr/>
              </p:nvPicPr>
              <p:blipFill>
                <a:blip r:embed="rId213"/>
                <a:stretch>
                  <a:fillRect/>
                </a:stretch>
              </p:blipFill>
              <p:spPr>
                <a:xfrm>
                  <a:off x="7859570" y="744381"/>
                  <a:ext cx="26640" cy="125280"/>
                </a:xfrm>
                <a:prstGeom prst="rect">
                  <a:avLst/>
                </a:prstGeom>
              </p:spPr>
            </p:pic>
          </mc:Fallback>
        </mc:AlternateContent>
      </p:grpSp>
      <p:grpSp>
        <p:nvGrpSpPr>
          <p:cNvPr id="819" name="组合 818">
            <a:extLst>
              <a:ext uri="{FF2B5EF4-FFF2-40B4-BE49-F238E27FC236}">
                <a16:creationId xmlns:a16="http://schemas.microsoft.com/office/drawing/2014/main" id="{BD7D35FE-D14F-9F8B-E289-98C6C4173675}"/>
              </a:ext>
            </a:extLst>
          </p:cNvPr>
          <p:cNvGrpSpPr/>
          <p:nvPr/>
        </p:nvGrpSpPr>
        <p:grpSpPr>
          <a:xfrm>
            <a:off x="8268820" y="346894"/>
            <a:ext cx="2211120" cy="291240"/>
            <a:chOff x="8268820" y="346894"/>
            <a:chExt cx="2211120" cy="291240"/>
          </a:xfrm>
        </p:grpSpPr>
        <mc:AlternateContent xmlns:mc="http://schemas.openxmlformats.org/markup-compatibility/2006" xmlns:p14="http://schemas.microsoft.com/office/powerpoint/2010/main">
          <mc:Choice Requires="p14">
            <p:contentPart p14:bwMode="auto" r:id="rId214">
              <p14:nvContentPartPr>
                <p14:cNvPr id="782" name="墨迹 781">
                  <a:extLst>
                    <a:ext uri="{FF2B5EF4-FFF2-40B4-BE49-F238E27FC236}">
                      <a16:creationId xmlns:a16="http://schemas.microsoft.com/office/drawing/2014/main" id="{CF88A3A0-C3DB-21BD-32A3-B59BA7C1CF66}"/>
                    </a:ext>
                  </a:extLst>
                </p14:cNvPr>
                <p14:cNvContentPartPr/>
                <p14:nvPr/>
              </p14:nvContentPartPr>
              <p14:xfrm>
                <a:off x="9712780" y="401974"/>
                <a:ext cx="26280" cy="196560"/>
              </p14:xfrm>
            </p:contentPart>
          </mc:Choice>
          <mc:Fallback xmlns="">
            <p:pic>
              <p:nvPicPr>
                <p:cNvPr id="782" name="墨迹 781">
                  <a:extLst>
                    <a:ext uri="{FF2B5EF4-FFF2-40B4-BE49-F238E27FC236}">
                      <a16:creationId xmlns:a16="http://schemas.microsoft.com/office/drawing/2014/main" id="{CF88A3A0-C3DB-21BD-32A3-B59BA7C1CF66}"/>
                    </a:ext>
                  </a:extLst>
                </p:cNvPr>
                <p:cNvPicPr/>
                <p:nvPr/>
              </p:nvPicPr>
              <p:blipFill>
                <a:blip r:embed="rId215"/>
                <a:stretch>
                  <a:fillRect/>
                </a:stretch>
              </p:blipFill>
              <p:spPr>
                <a:xfrm>
                  <a:off x="9704140" y="392974"/>
                  <a:ext cx="43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783" name="墨迹 782">
                  <a:extLst>
                    <a:ext uri="{FF2B5EF4-FFF2-40B4-BE49-F238E27FC236}">
                      <a16:creationId xmlns:a16="http://schemas.microsoft.com/office/drawing/2014/main" id="{769EF8E4-027F-FB3C-175C-72A83CC7DA52}"/>
                    </a:ext>
                  </a:extLst>
                </p14:cNvPr>
                <p14:cNvContentPartPr/>
                <p14:nvPr/>
              </p14:nvContentPartPr>
              <p14:xfrm>
                <a:off x="9673540" y="396214"/>
                <a:ext cx="204840" cy="114840"/>
              </p14:xfrm>
            </p:contentPart>
          </mc:Choice>
          <mc:Fallback xmlns="">
            <p:pic>
              <p:nvPicPr>
                <p:cNvPr id="783" name="墨迹 782">
                  <a:extLst>
                    <a:ext uri="{FF2B5EF4-FFF2-40B4-BE49-F238E27FC236}">
                      <a16:creationId xmlns:a16="http://schemas.microsoft.com/office/drawing/2014/main" id="{769EF8E4-027F-FB3C-175C-72A83CC7DA52}"/>
                    </a:ext>
                  </a:extLst>
                </p:cNvPr>
                <p:cNvPicPr/>
                <p:nvPr/>
              </p:nvPicPr>
              <p:blipFill>
                <a:blip r:embed="rId217"/>
                <a:stretch>
                  <a:fillRect/>
                </a:stretch>
              </p:blipFill>
              <p:spPr>
                <a:xfrm>
                  <a:off x="9664900" y="387214"/>
                  <a:ext cx="222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84" name="墨迹 783">
                  <a:extLst>
                    <a:ext uri="{FF2B5EF4-FFF2-40B4-BE49-F238E27FC236}">
                      <a16:creationId xmlns:a16="http://schemas.microsoft.com/office/drawing/2014/main" id="{914E2A5F-DBAB-AF7B-BCF3-FDC507AF9CDF}"/>
                    </a:ext>
                  </a:extLst>
                </p14:cNvPr>
                <p14:cNvContentPartPr/>
                <p14:nvPr/>
              </p14:nvContentPartPr>
              <p14:xfrm>
                <a:off x="9876220" y="440854"/>
                <a:ext cx="114480" cy="68040"/>
              </p14:xfrm>
            </p:contentPart>
          </mc:Choice>
          <mc:Fallback xmlns="">
            <p:pic>
              <p:nvPicPr>
                <p:cNvPr id="784" name="墨迹 783">
                  <a:extLst>
                    <a:ext uri="{FF2B5EF4-FFF2-40B4-BE49-F238E27FC236}">
                      <a16:creationId xmlns:a16="http://schemas.microsoft.com/office/drawing/2014/main" id="{914E2A5F-DBAB-AF7B-BCF3-FDC507AF9CDF}"/>
                    </a:ext>
                  </a:extLst>
                </p:cNvPr>
                <p:cNvPicPr/>
                <p:nvPr/>
              </p:nvPicPr>
              <p:blipFill>
                <a:blip r:embed="rId219"/>
                <a:stretch>
                  <a:fillRect/>
                </a:stretch>
              </p:blipFill>
              <p:spPr>
                <a:xfrm>
                  <a:off x="9867580" y="432214"/>
                  <a:ext cx="132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785" name="墨迹 784">
                  <a:extLst>
                    <a:ext uri="{FF2B5EF4-FFF2-40B4-BE49-F238E27FC236}">
                      <a16:creationId xmlns:a16="http://schemas.microsoft.com/office/drawing/2014/main" id="{ECC3C57D-808F-3665-B314-53C5EBD4F37C}"/>
                    </a:ext>
                  </a:extLst>
                </p14:cNvPr>
                <p14:cNvContentPartPr/>
                <p14:nvPr/>
              </p14:nvContentPartPr>
              <p14:xfrm>
                <a:off x="10068460" y="420694"/>
                <a:ext cx="51840" cy="156240"/>
              </p14:xfrm>
            </p:contentPart>
          </mc:Choice>
          <mc:Fallback xmlns="">
            <p:pic>
              <p:nvPicPr>
                <p:cNvPr id="785" name="墨迹 784">
                  <a:extLst>
                    <a:ext uri="{FF2B5EF4-FFF2-40B4-BE49-F238E27FC236}">
                      <a16:creationId xmlns:a16="http://schemas.microsoft.com/office/drawing/2014/main" id="{ECC3C57D-808F-3665-B314-53C5EBD4F37C}"/>
                    </a:ext>
                  </a:extLst>
                </p:cNvPr>
                <p:cNvPicPr/>
                <p:nvPr/>
              </p:nvPicPr>
              <p:blipFill>
                <a:blip r:embed="rId221"/>
                <a:stretch>
                  <a:fillRect/>
                </a:stretch>
              </p:blipFill>
              <p:spPr>
                <a:xfrm>
                  <a:off x="10059820" y="412054"/>
                  <a:ext cx="69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86" name="墨迹 785">
                  <a:extLst>
                    <a:ext uri="{FF2B5EF4-FFF2-40B4-BE49-F238E27FC236}">
                      <a16:creationId xmlns:a16="http://schemas.microsoft.com/office/drawing/2014/main" id="{E38BF750-714B-AADD-A460-91053455D646}"/>
                    </a:ext>
                  </a:extLst>
                </p14:cNvPr>
                <p14:cNvContentPartPr/>
                <p14:nvPr/>
              </p14:nvContentPartPr>
              <p14:xfrm>
                <a:off x="10128940" y="425374"/>
                <a:ext cx="90000" cy="76320"/>
              </p14:xfrm>
            </p:contentPart>
          </mc:Choice>
          <mc:Fallback xmlns="">
            <p:pic>
              <p:nvPicPr>
                <p:cNvPr id="786" name="墨迹 785">
                  <a:extLst>
                    <a:ext uri="{FF2B5EF4-FFF2-40B4-BE49-F238E27FC236}">
                      <a16:creationId xmlns:a16="http://schemas.microsoft.com/office/drawing/2014/main" id="{E38BF750-714B-AADD-A460-91053455D646}"/>
                    </a:ext>
                  </a:extLst>
                </p:cNvPr>
                <p:cNvPicPr/>
                <p:nvPr/>
              </p:nvPicPr>
              <p:blipFill>
                <a:blip r:embed="rId223"/>
                <a:stretch>
                  <a:fillRect/>
                </a:stretch>
              </p:blipFill>
              <p:spPr>
                <a:xfrm>
                  <a:off x="10119940" y="416374"/>
                  <a:ext cx="1076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87" name="墨迹 786">
                  <a:extLst>
                    <a:ext uri="{FF2B5EF4-FFF2-40B4-BE49-F238E27FC236}">
                      <a16:creationId xmlns:a16="http://schemas.microsoft.com/office/drawing/2014/main" id="{E5ABAF28-48A1-7932-DAB3-D2F61446CE8C}"/>
                    </a:ext>
                  </a:extLst>
                </p14:cNvPr>
                <p14:cNvContentPartPr/>
                <p14:nvPr/>
              </p14:nvContentPartPr>
              <p14:xfrm>
                <a:off x="10227940" y="444094"/>
                <a:ext cx="5400" cy="49680"/>
              </p14:xfrm>
            </p:contentPart>
          </mc:Choice>
          <mc:Fallback xmlns="">
            <p:pic>
              <p:nvPicPr>
                <p:cNvPr id="787" name="墨迹 786">
                  <a:extLst>
                    <a:ext uri="{FF2B5EF4-FFF2-40B4-BE49-F238E27FC236}">
                      <a16:creationId xmlns:a16="http://schemas.microsoft.com/office/drawing/2014/main" id="{E5ABAF28-48A1-7932-DAB3-D2F61446CE8C}"/>
                    </a:ext>
                  </a:extLst>
                </p:cNvPr>
                <p:cNvPicPr/>
                <p:nvPr/>
              </p:nvPicPr>
              <p:blipFill>
                <a:blip r:embed="rId225"/>
                <a:stretch>
                  <a:fillRect/>
                </a:stretch>
              </p:blipFill>
              <p:spPr>
                <a:xfrm>
                  <a:off x="10219300" y="435454"/>
                  <a:ext cx="230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88" name="墨迹 787">
                  <a:extLst>
                    <a:ext uri="{FF2B5EF4-FFF2-40B4-BE49-F238E27FC236}">
                      <a16:creationId xmlns:a16="http://schemas.microsoft.com/office/drawing/2014/main" id="{1006AFEE-3E6A-9853-0119-4FA293C23E54}"/>
                    </a:ext>
                  </a:extLst>
                </p14:cNvPr>
                <p14:cNvContentPartPr/>
                <p14:nvPr/>
              </p14:nvContentPartPr>
              <p14:xfrm>
                <a:off x="10235860" y="386494"/>
                <a:ext cx="244080" cy="108000"/>
              </p14:xfrm>
            </p:contentPart>
          </mc:Choice>
          <mc:Fallback xmlns="">
            <p:pic>
              <p:nvPicPr>
                <p:cNvPr id="788" name="墨迹 787">
                  <a:extLst>
                    <a:ext uri="{FF2B5EF4-FFF2-40B4-BE49-F238E27FC236}">
                      <a16:creationId xmlns:a16="http://schemas.microsoft.com/office/drawing/2014/main" id="{1006AFEE-3E6A-9853-0119-4FA293C23E54}"/>
                    </a:ext>
                  </a:extLst>
                </p:cNvPr>
                <p:cNvPicPr/>
                <p:nvPr/>
              </p:nvPicPr>
              <p:blipFill>
                <a:blip r:embed="rId227"/>
                <a:stretch>
                  <a:fillRect/>
                </a:stretch>
              </p:blipFill>
              <p:spPr>
                <a:xfrm>
                  <a:off x="10226860" y="377494"/>
                  <a:ext cx="2617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90" name="墨迹 789">
                  <a:extLst>
                    <a:ext uri="{FF2B5EF4-FFF2-40B4-BE49-F238E27FC236}">
                      <a16:creationId xmlns:a16="http://schemas.microsoft.com/office/drawing/2014/main" id="{62508AC0-F66C-BB86-9F32-9B5DD595B3E8}"/>
                    </a:ext>
                  </a:extLst>
                </p14:cNvPr>
                <p14:cNvContentPartPr/>
                <p14:nvPr/>
              </p14:nvContentPartPr>
              <p14:xfrm>
                <a:off x="8701540" y="436894"/>
                <a:ext cx="136080" cy="123120"/>
              </p14:xfrm>
            </p:contentPart>
          </mc:Choice>
          <mc:Fallback xmlns="">
            <p:pic>
              <p:nvPicPr>
                <p:cNvPr id="790" name="墨迹 789">
                  <a:extLst>
                    <a:ext uri="{FF2B5EF4-FFF2-40B4-BE49-F238E27FC236}">
                      <a16:creationId xmlns:a16="http://schemas.microsoft.com/office/drawing/2014/main" id="{62508AC0-F66C-BB86-9F32-9B5DD595B3E8}"/>
                    </a:ext>
                  </a:extLst>
                </p:cNvPr>
                <p:cNvPicPr/>
                <p:nvPr/>
              </p:nvPicPr>
              <p:blipFill>
                <a:blip r:embed="rId229"/>
                <a:stretch>
                  <a:fillRect/>
                </a:stretch>
              </p:blipFill>
              <p:spPr>
                <a:xfrm>
                  <a:off x="8692540" y="427894"/>
                  <a:ext cx="1537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91" name="墨迹 790">
                  <a:extLst>
                    <a:ext uri="{FF2B5EF4-FFF2-40B4-BE49-F238E27FC236}">
                      <a16:creationId xmlns:a16="http://schemas.microsoft.com/office/drawing/2014/main" id="{FDD15CCE-09FC-D7F6-5A83-A1C91030C87F}"/>
                    </a:ext>
                  </a:extLst>
                </p14:cNvPr>
                <p14:cNvContentPartPr/>
                <p14:nvPr/>
              </p14:nvContentPartPr>
              <p14:xfrm>
                <a:off x="8832580" y="480094"/>
                <a:ext cx="89640" cy="158040"/>
              </p14:xfrm>
            </p:contentPart>
          </mc:Choice>
          <mc:Fallback xmlns="">
            <p:pic>
              <p:nvPicPr>
                <p:cNvPr id="791" name="墨迹 790">
                  <a:extLst>
                    <a:ext uri="{FF2B5EF4-FFF2-40B4-BE49-F238E27FC236}">
                      <a16:creationId xmlns:a16="http://schemas.microsoft.com/office/drawing/2014/main" id="{FDD15CCE-09FC-D7F6-5A83-A1C91030C87F}"/>
                    </a:ext>
                  </a:extLst>
                </p:cNvPr>
                <p:cNvPicPr/>
                <p:nvPr/>
              </p:nvPicPr>
              <p:blipFill>
                <a:blip r:embed="rId231"/>
                <a:stretch>
                  <a:fillRect/>
                </a:stretch>
              </p:blipFill>
              <p:spPr>
                <a:xfrm>
                  <a:off x="8823940" y="471094"/>
                  <a:ext cx="107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92" name="墨迹 791">
                  <a:extLst>
                    <a:ext uri="{FF2B5EF4-FFF2-40B4-BE49-F238E27FC236}">
                      <a16:creationId xmlns:a16="http://schemas.microsoft.com/office/drawing/2014/main" id="{0D283B73-87ED-DCDF-424A-0F5F120097F7}"/>
                    </a:ext>
                  </a:extLst>
                </p14:cNvPr>
                <p14:cNvContentPartPr/>
                <p14:nvPr/>
              </p14:nvContentPartPr>
              <p14:xfrm>
                <a:off x="8933740" y="438694"/>
                <a:ext cx="142560" cy="115200"/>
              </p14:xfrm>
            </p:contentPart>
          </mc:Choice>
          <mc:Fallback xmlns="">
            <p:pic>
              <p:nvPicPr>
                <p:cNvPr id="792" name="墨迹 791">
                  <a:extLst>
                    <a:ext uri="{FF2B5EF4-FFF2-40B4-BE49-F238E27FC236}">
                      <a16:creationId xmlns:a16="http://schemas.microsoft.com/office/drawing/2014/main" id="{0D283B73-87ED-DCDF-424A-0F5F120097F7}"/>
                    </a:ext>
                  </a:extLst>
                </p:cNvPr>
                <p:cNvPicPr/>
                <p:nvPr/>
              </p:nvPicPr>
              <p:blipFill>
                <a:blip r:embed="rId233"/>
                <a:stretch>
                  <a:fillRect/>
                </a:stretch>
              </p:blipFill>
              <p:spPr>
                <a:xfrm>
                  <a:off x="8924740" y="430054"/>
                  <a:ext cx="1602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793" name="墨迹 792">
                  <a:extLst>
                    <a:ext uri="{FF2B5EF4-FFF2-40B4-BE49-F238E27FC236}">
                      <a16:creationId xmlns:a16="http://schemas.microsoft.com/office/drawing/2014/main" id="{AD379A15-6B99-E1A5-4F03-5DFF551A1FB3}"/>
                    </a:ext>
                  </a:extLst>
                </p14:cNvPr>
                <p14:cNvContentPartPr/>
                <p14:nvPr/>
              </p14:nvContentPartPr>
              <p14:xfrm>
                <a:off x="9141100" y="489094"/>
                <a:ext cx="165600" cy="2880"/>
              </p14:xfrm>
            </p:contentPart>
          </mc:Choice>
          <mc:Fallback xmlns="">
            <p:pic>
              <p:nvPicPr>
                <p:cNvPr id="793" name="墨迹 792">
                  <a:extLst>
                    <a:ext uri="{FF2B5EF4-FFF2-40B4-BE49-F238E27FC236}">
                      <a16:creationId xmlns:a16="http://schemas.microsoft.com/office/drawing/2014/main" id="{AD379A15-6B99-E1A5-4F03-5DFF551A1FB3}"/>
                    </a:ext>
                  </a:extLst>
                </p:cNvPr>
                <p:cNvPicPr/>
                <p:nvPr/>
              </p:nvPicPr>
              <p:blipFill>
                <a:blip r:embed="rId235"/>
                <a:stretch>
                  <a:fillRect/>
                </a:stretch>
              </p:blipFill>
              <p:spPr>
                <a:xfrm>
                  <a:off x="9132100" y="480094"/>
                  <a:ext cx="183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794" name="墨迹 793">
                  <a:extLst>
                    <a:ext uri="{FF2B5EF4-FFF2-40B4-BE49-F238E27FC236}">
                      <a16:creationId xmlns:a16="http://schemas.microsoft.com/office/drawing/2014/main" id="{344BCBFF-D31B-B04A-0F8B-2C0534EA60A6}"/>
                    </a:ext>
                  </a:extLst>
                </p14:cNvPr>
                <p14:cNvContentPartPr/>
                <p14:nvPr/>
              </p14:nvContentPartPr>
              <p14:xfrm>
                <a:off x="9238660" y="433654"/>
                <a:ext cx="78120" cy="95400"/>
              </p14:xfrm>
            </p:contentPart>
          </mc:Choice>
          <mc:Fallback xmlns="">
            <p:pic>
              <p:nvPicPr>
                <p:cNvPr id="794" name="墨迹 793">
                  <a:extLst>
                    <a:ext uri="{FF2B5EF4-FFF2-40B4-BE49-F238E27FC236}">
                      <a16:creationId xmlns:a16="http://schemas.microsoft.com/office/drawing/2014/main" id="{344BCBFF-D31B-B04A-0F8B-2C0534EA60A6}"/>
                    </a:ext>
                  </a:extLst>
                </p:cNvPr>
                <p:cNvPicPr/>
                <p:nvPr/>
              </p:nvPicPr>
              <p:blipFill>
                <a:blip r:embed="rId237"/>
                <a:stretch>
                  <a:fillRect/>
                </a:stretch>
              </p:blipFill>
              <p:spPr>
                <a:xfrm>
                  <a:off x="9229660" y="424654"/>
                  <a:ext cx="957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795" name="墨迹 794">
                  <a:extLst>
                    <a:ext uri="{FF2B5EF4-FFF2-40B4-BE49-F238E27FC236}">
                      <a16:creationId xmlns:a16="http://schemas.microsoft.com/office/drawing/2014/main" id="{9808F3D1-15BA-6CE9-3796-5EF989577D07}"/>
                    </a:ext>
                  </a:extLst>
                </p14:cNvPr>
                <p14:cNvContentPartPr/>
                <p14:nvPr/>
              </p14:nvContentPartPr>
              <p14:xfrm>
                <a:off x="9400660" y="369214"/>
                <a:ext cx="39600" cy="225360"/>
              </p14:xfrm>
            </p:contentPart>
          </mc:Choice>
          <mc:Fallback xmlns="">
            <p:pic>
              <p:nvPicPr>
                <p:cNvPr id="795" name="墨迹 794">
                  <a:extLst>
                    <a:ext uri="{FF2B5EF4-FFF2-40B4-BE49-F238E27FC236}">
                      <a16:creationId xmlns:a16="http://schemas.microsoft.com/office/drawing/2014/main" id="{9808F3D1-15BA-6CE9-3796-5EF989577D07}"/>
                    </a:ext>
                  </a:extLst>
                </p:cNvPr>
                <p:cNvPicPr/>
                <p:nvPr/>
              </p:nvPicPr>
              <p:blipFill>
                <a:blip r:embed="rId239"/>
                <a:stretch>
                  <a:fillRect/>
                </a:stretch>
              </p:blipFill>
              <p:spPr>
                <a:xfrm>
                  <a:off x="9391660" y="360574"/>
                  <a:ext cx="572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796" name="墨迹 795">
                  <a:extLst>
                    <a:ext uri="{FF2B5EF4-FFF2-40B4-BE49-F238E27FC236}">
                      <a16:creationId xmlns:a16="http://schemas.microsoft.com/office/drawing/2014/main" id="{F8192AB5-EDF5-3479-4202-3626B4A4C648}"/>
                    </a:ext>
                  </a:extLst>
                </p14:cNvPr>
                <p14:cNvContentPartPr/>
                <p14:nvPr/>
              </p14:nvContentPartPr>
              <p14:xfrm>
                <a:off x="9377260" y="434734"/>
                <a:ext cx="69840" cy="13320"/>
              </p14:xfrm>
            </p:contentPart>
          </mc:Choice>
          <mc:Fallback xmlns="">
            <p:pic>
              <p:nvPicPr>
                <p:cNvPr id="796" name="墨迹 795">
                  <a:extLst>
                    <a:ext uri="{FF2B5EF4-FFF2-40B4-BE49-F238E27FC236}">
                      <a16:creationId xmlns:a16="http://schemas.microsoft.com/office/drawing/2014/main" id="{F8192AB5-EDF5-3479-4202-3626B4A4C648}"/>
                    </a:ext>
                  </a:extLst>
                </p:cNvPr>
                <p:cNvPicPr/>
                <p:nvPr/>
              </p:nvPicPr>
              <p:blipFill>
                <a:blip r:embed="rId241"/>
                <a:stretch>
                  <a:fillRect/>
                </a:stretch>
              </p:blipFill>
              <p:spPr>
                <a:xfrm>
                  <a:off x="9368260" y="426094"/>
                  <a:ext cx="87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797" name="墨迹 796">
                  <a:extLst>
                    <a:ext uri="{FF2B5EF4-FFF2-40B4-BE49-F238E27FC236}">
                      <a16:creationId xmlns:a16="http://schemas.microsoft.com/office/drawing/2014/main" id="{77EEC9D4-F267-1E45-8992-4B6AF5B4FD64}"/>
                    </a:ext>
                  </a:extLst>
                </p14:cNvPr>
                <p14:cNvContentPartPr/>
                <p14:nvPr/>
              </p14:nvContentPartPr>
              <p14:xfrm>
                <a:off x="9447100" y="436894"/>
                <a:ext cx="142200" cy="69480"/>
              </p14:xfrm>
            </p:contentPart>
          </mc:Choice>
          <mc:Fallback xmlns="">
            <p:pic>
              <p:nvPicPr>
                <p:cNvPr id="797" name="墨迹 796">
                  <a:extLst>
                    <a:ext uri="{FF2B5EF4-FFF2-40B4-BE49-F238E27FC236}">
                      <a16:creationId xmlns:a16="http://schemas.microsoft.com/office/drawing/2014/main" id="{77EEC9D4-F267-1E45-8992-4B6AF5B4FD64}"/>
                    </a:ext>
                  </a:extLst>
                </p:cNvPr>
                <p:cNvPicPr/>
                <p:nvPr/>
              </p:nvPicPr>
              <p:blipFill>
                <a:blip r:embed="rId243"/>
                <a:stretch>
                  <a:fillRect/>
                </a:stretch>
              </p:blipFill>
              <p:spPr>
                <a:xfrm>
                  <a:off x="9438460" y="427894"/>
                  <a:ext cx="159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807" name="墨迹 806">
                  <a:extLst>
                    <a:ext uri="{FF2B5EF4-FFF2-40B4-BE49-F238E27FC236}">
                      <a16:creationId xmlns:a16="http://schemas.microsoft.com/office/drawing/2014/main" id="{2B780ABC-D9D3-9F50-CBF0-F8DC8C99F150}"/>
                    </a:ext>
                  </a:extLst>
                </p14:cNvPr>
                <p14:cNvContentPartPr/>
                <p14:nvPr/>
              </p14:nvContentPartPr>
              <p14:xfrm>
                <a:off x="8268820" y="346894"/>
                <a:ext cx="111600" cy="146880"/>
              </p14:xfrm>
            </p:contentPart>
          </mc:Choice>
          <mc:Fallback xmlns="">
            <p:pic>
              <p:nvPicPr>
                <p:cNvPr id="807" name="墨迹 806">
                  <a:extLst>
                    <a:ext uri="{FF2B5EF4-FFF2-40B4-BE49-F238E27FC236}">
                      <a16:creationId xmlns:a16="http://schemas.microsoft.com/office/drawing/2014/main" id="{2B780ABC-D9D3-9F50-CBF0-F8DC8C99F150}"/>
                    </a:ext>
                  </a:extLst>
                </p:cNvPr>
                <p:cNvPicPr/>
                <p:nvPr/>
              </p:nvPicPr>
              <p:blipFill>
                <a:blip r:embed="rId245"/>
                <a:stretch>
                  <a:fillRect/>
                </a:stretch>
              </p:blipFill>
              <p:spPr>
                <a:xfrm>
                  <a:off x="8260180" y="337894"/>
                  <a:ext cx="1292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808" name="墨迹 807">
                  <a:extLst>
                    <a:ext uri="{FF2B5EF4-FFF2-40B4-BE49-F238E27FC236}">
                      <a16:creationId xmlns:a16="http://schemas.microsoft.com/office/drawing/2014/main" id="{B2EE2C05-43EE-827E-080B-89F30C33EA7E}"/>
                    </a:ext>
                  </a:extLst>
                </p14:cNvPr>
                <p14:cNvContentPartPr/>
                <p14:nvPr/>
              </p14:nvContentPartPr>
              <p14:xfrm>
                <a:off x="8393020" y="376054"/>
                <a:ext cx="133920" cy="75960"/>
              </p14:xfrm>
            </p:contentPart>
          </mc:Choice>
          <mc:Fallback xmlns="">
            <p:pic>
              <p:nvPicPr>
                <p:cNvPr id="808" name="墨迹 807">
                  <a:extLst>
                    <a:ext uri="{FF2B5EF4-FFF2-40B4-BE49-F238E27FC236}">
                      <a16:creationId xmlns:a16="http://schemas.microsoft.com/office/drawing/2014/main" id="{B2EE2C05-43EE-827E-080B-89F30C33EA7E}"/>
                    </a:ext>
                  </a:extLst>
                </p:cNvPr>
                <p:cNvPicPr/>
                <p:nvPr/>
              </p:nvPicPr>
              <p:blipFill>
                <a:blip r:embed="rId247"/>
                <a:stretch>
                  <a:fillRect/>
                </a:stretch>
              </p:blipFill>
              <p:spPr>
                <a:xfrm>
                  <a:off x="8384380" y="367054"/>
                  <a:ext cx="1515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809" name="墨迹 808">
                  <a:extLst>
                    <a:ext uri="{FF2B5EF4-FFF2-40B4-BE49-F238E27FC236}">
                      <a16:creationId xmlns:a16="http://schemas.microsoft.com/office/drawing/2014/main" id="{47D314A2-9264-A419-ABD5-2FA84EBD84A7}"/>
                    </a:ext>
                  </a:extLst>
                </p14:cNvPr>
                <p14:cNvContentPartPr/>
                <p14:nvPr/>
              </p14:nvContentPartPr>
              <p14:xfrm>
                <a:off x="8515420" y="354094"/>
                <a:ext cx="39600" cy="34200"/>
              </p14:xfrm>
            </p:contentPart>
          </mc:Choice>
          <mc:Fallback xmlns="">
            <p:pic>
              <p:nvPicPr>
                <p:cNvPr id="809" name="墨迹 808">
                  <a:extLst>
                    <a:ext uri="{FF2B5EF4-FFF2-40B4-BE49-F238E27FC236}">
                      <a16:creationId xmlns:a16="http://schemas.microsoft.com/office/drawing/2014/main" id="{47D314A2-9264-A419-ABD5-2FA84EBD84A7}"/>
                    </a:ext>
                  </a:extLst>
                </p:cNvPr>
                <p:cNvPicPr/>
                <p:nvPr/>
              </p:nvPicPr>
              <p:blipFill>
                <a:blip r:embed="rId249"/>
                <a:stretch>
                  <a:fillRect/>
                </a:stretch>
              </p:blipFill>
              <p:spPr>
                <a:xfrm>
                  <a:off x="8506420" y="345454"/>
                  <a:ext cx="57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810" name="墨迹 809">
                  <a:extLst>
                    <a:ext uri="{FF2B5EF4-FFF2-40B4-BE49-F238E27FC236}">
                      <a16:creationId xmlns:a16="http://schemas.microsoft.com/office/drawing/2014/main" id="{3F6F48F1-CD51-9D0E-56FD-6BE09E938269}"/>
                    </a:ext>
                  </a:extLst>
                </p14:cNvPr>
                <p14:cNvContentPartPr/>
                <p14:nvPr/>
              </p14:nvContentPartPr>
              <p14:xfrm>
                <a:off x="8547820" y="376054"/>
                <a:ext cx="32040" cy="71280"/>
              </p14:xfrm>
            </p:contentPart>
          </mc:Choice>
          <mc:Fallback xmlns="">
            <p:pic>
              <p:nvPicPr>
                <p:cNvPr id="810" name="墨迹 809">
                  <a:extLst>
                    <a:ext uri="{FF2B5EF4-FFF2-40B4-BE49-F238E27FC236}">
                      <a16:creationId xmlns:a16="http://schemas.microsoft.com/office/drawing/2014/main" id="{3F6F48F1-CD51-9D0E-56FD-6BE09E938269}"/>
                    </a:ext>
                  </a:extLst>
                </p:cNvPr>
                <p:cNvPicPr/>
                <p:nvPr/>
              </p:nvPicPr>
              <p:blipFill>
                <a:blip r:embed="rId251"/>
                <a:stretch>
                  <a:fillRect/>
                </a:stretch>
              </p:blipFill>
              <p:spPr>
                <a:xfrm>
                  <a:off x="8539180" y="367414"/>
                  <a:ext cx="496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811" name="墨迹 810">
                  <a:extLst>
                    <a:ext uri="{FF2B5EF4-FFF2-40B4-BE49-F238E27FC236}">
                      <a16:creationId xmlns:a16="http://schemas.microsoft.com/office/drawing/2014/main" id="{B6E128D8-27E4-F1F1-FD99-1F9487A758B0}"/>
                    </a:ext>
                  </a:extLst>
                </p14:cNvPr>
                <p14:cNvContentPartPr/>
                <p14:nvPr/>
              </p14:nvContentPartPr>
              <p14:xfrm>
                <a:off x="8583100" y="382534"/>
                <a:ext cx="8280" cy="61200"/>
              </p14:xfrm>
            </p:contentPart>
          </mc:Choice>
          <mc:Fallback xmlns="">
            <p:pic>
              <p:nvPicPr>
                <p:cNvPr id="811" name="墨迹 810">
                  <a:extLst>
                    <a:ext uri="{FF2B5EF4-FFF2-40B4-BE49-F238E27FC236}">
                      <a16:creationId xmlns:a16="http://schemas.microsoft.com/office/drawing/2014/main" id="{B6E128D8-27E4-F1F1-FD99-1F9487A758B0}"/>
                    </a:ext>
                  </a:extLst>
                </p:cNvPr>
                <p:cNvPicPr/>
                <p:nvPr/>
              </p:nvPicPr>
              <p:blipFill>
                <a:blip r:embed="rId253"/>
                <a:stretch>
                  <a:fillRect/>
                </a:stretch>
              </p:blipFill>
              <p:spPr>
                <a:xfrm>
                  <a:off x="8574460" y="373534"/>
                  <a:ext cx="259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812" name="墨迹 811">
                  <a:extLst>
                    <a:ext uri="{FF2B5EF4-FFF2-40B4-BE49-F238E27FC236}">
                      <a16:creationId xmlns:a16="http://schemas.microsoft.com/office/drawing/2014/main" id="{D186C21F-AA94-2E05-5F24-7EB383A44486}"/>
                    </a:ext>
                  </a:extLst>
                </p14:cNvPr>
                <p14:cNvContentPartPr/>
                <p14:nvPr/>
              </p14:nvContentPartPr>
              <p14:xfrm>
                <a:off x="8600380" y="369934"/>
                <a:ext cx="101160" cy="52200"/>
              </p14:xfrm>
            </p:contentPart>
          </mc:Choice>
          <mc:Fallback xmlns="">
            <p:pic>
              <p:nvPicPr>
                <p:cNvPr id="812" name="墨迹 811">
                  <a:extLst>
                    <a:ext uri="{FF2B5EF4-FFF2-40B4-BE49-F238E27FC236}">
                      <a16:creationId xmlns:a16="http://schemas.microsoft.com/office/drawing/2014/main" id="{D186C21F-AA94-2E05-5F24-7EB383A44486}"/>
                    </a:ext>
                  </a:extLst>
                </p:cNvPr>
                <p:cNvPicPr/>
                <p:nvPr/>
              </p:nvPicPr>
              <p:blipFill>
                <a:blip r:embed="rId255"/>
                <a:stretch>
                  <a:fillRect/>
                </a:stretch>
              </p:blipFill>
              <p:spPr>
                <a:xfrm>
                  <a:off x="8591740" y="361294"/>
                  <a:ext cx="118800" cy="6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6">
            <p14:nvContentPartPr>
              <p14:cNvPr id="813" name="墨迹 812">
                <a:extLst>
                  <a:ext uri="{FF2B5EF4-FFF2-40B4-BE49-F238E27FC236}">
                    <a16:creationId xmlns:a16="http://schemas.microsoft.com/office/drawing/2014/main" id="{A5A494F5-8549-9309-7540-23E27CA46795}"/>
                  </a:ext>
                </a:extLst>
              </p14:cNvPr>
              <p14:cNvContentPartPr/>
              <p14:nvPr/>
            </p14:nvContentPartPr>
            <p14:xfrm>
              <a:off x="8467180" y="886174"/>
              <a:ext cx="99000" cy="134640"/>
            </p14:xfrm>
          </p:contentPart>
        </mc:Choice>
        <mc:Fallback xmlns="">
          <p:pic>
            <p:nvPicPr>
              <p:cNvPr id="813" name="墨迹 812">
                <a:extLst>
                  <a:ext uri="{FF2B5EF4-FFF2-40B4-BE49-F238E27FC236}">
                    <a16:creationId xmlns:a16="http://schemas.microsoft.com/office/drawing/2014/main" id="{A5A494F5-8549-9309-7540-23E27CA46795}"/>
                  </a:ext>
                </a:extLst>
              </p:cNvPr>
              <p:cNvPicPr/>
              <p:nvPr/>
            </p:nvPicPr>
            <p:blipFill>
              <a:blip r:embed="rId257"/>
              <a:stretch>
                <a:fillRect/>
              </a:stretch>
            </p:blipFill>
            <p:spPr>
              <a:xfrm>
                <a:off x="8458540" y="877174"/>
                <a:ext cx="116640" cy="152280"/>
              </a:xfrm>
              <a:prstGeom prst="rect">
                <a:avLst/>
              </a:prstGeom>
            </p:spPr>
          </p:pic>
        </mc:Fallback>
      </mc:AlternateContent>
      <p:grpSp>
        <p:nvGrpSpPr>
          <p:cNvPr id="818" name="组合 817">
            <a:extLst>
              <a:ext uri="{FF2B5EF4-FFF2-40B4-BE49-F238E27FC236}">
                <a16:creationId xmlns:a16="http://schemas.microsoft.com/office/drawing/2014/main" id="{9E26F5A7-B048-315E-8A4B-827C8D28C2A5}"/>
              </a:ext>
            </a:extLst>
          </p:cNvPr>
          <p:cNvGrpSpPr/>
          <p:nvPr/>
        </p:nvGrpSpPr>
        <p:grpSpPr>
          <a:xfrm>
            <a:off x="8332900" y="1133854"/>
            <a:ext cx="339120" cy="112320"/>
            <a:chOff x="8332900" y="1133854"/>
            <a:chExt cx="339120" cy="112320"/>
          </a:xfrm>
        </p:grpSpPr>
        <mc:AlternateContent xmlns:mc="http://schemas.openxmlformats.org/markup-compatibility/2006" xmlns:p14="http://schemas.microsoft.com/office/powerpoint/2010/main">
          <mc:Choice Requires="p14">
            <p:contentPart p14:bwMode="auto" r:id="rId258">
              <p14:nvContentPartPr>
                <p14:cNvPr id="814" name="墨迹 813">
                  <a:extLst>
                    <a:ext uri="{FF2B5EF4-FFF2-40B4-BE49-F238E27FC236}">
                      <a16:creationId xmlns:a16="http://schemas.microsoft.com/office/drawing/2014/main" id="{C5E93222-6F5A-E1EC-0A7F-DA930674740B}"/>
                    </a:ext>
                  </a:extLst>
                </p14:cNvPr>
                <p14:cNvContentPartPr/>
                <p14:nvPr/>
              </p14:nvContentPartPr>
              <p14:xfrm>
                <a:off x="8332900" y="1133854"/>
                <a:ext cx="196560" cy="112320"/>
              </p14:xfrm>
            </p:contentPart>
          </mc:Choice>
          <mc:Fallback xmlns="">
            <p:pic>
              <p:nvPicPr>
                <p:cNvPr id="814" name="墨迹 813">
                  <a:extLst>
                    <a:ext uri="{FF2B5EF4-FFF2-40B4-BE49-F238E27FC236}">
                      <a16:creationId xmlns:a16="http://schemas.microsoft.com/office/drawing/2014/main" id="{C5E93222-6F5A-E1EC-0A7F-DA930674740B}"/>
                    </a:ext>
                  </a:extLst>
                </p:cNvPr>
                <p:cNvPicPr/>
                <p:nvPr/>
              </p:nvPicPr>
              <p:blipFill>
                <a:blip r:embed="rId259"/>
                <a:stretch>
                  <a:fillRect/>
                </a:stretch>
              </p:blipFill>
              <p:spPr>
                <a:xfrm>
                  <a:off x="8324260" y="1125214"/>
                  <a:ext cx="214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815" name="墨迹 814">
                  <a:extLst>
                    <a:ext uri="{FF2B5EF4-FFF2-40B4-BE49-F238E27FC236}">
                      <a16:creationId xmlns:a16="http://schemas.microsoft.com/office/drawing/2014/main" id="{386B14BB-EAF0-B9C1-8889-BAF3CFCB03A5}"/>
                    </a:ext>
                  </a:extLst>
                </p14:cNvPr>
                <p14:cNvContentPartPr/>
                <p14:nvPr/>
              </p14:nvContentPartPr>
              <p14:xfrm>
                <a:off x="8537020" y="1179934"/>
                <a:ext cx="26280" cy="38520"/>
              </p14:xfrm>
            </p:contentPart>
          </mc:Choice>
          <mc:Fallback xmlns="">
            <p:pic>
              <p:nvPicPr>
                <p:cNvPr id="815" name="墨迹 814">
                  <a:extLst>
                    <a:ext uri="{FF2B5EF4-FFF2-40B4-BE49-F238E27FC236}">
                      <a16:creationId xmlns:a16="http://schemas.microsoft.com/office/drawing/2014/main" id="{386B14BB-EAF0-B9C1-8889-BAF3CFCB03A5}"/>
                    </a:ext>
                  </a:extLst>
                </p:cNvPr>
                <p:cNvPicPr/>
                <p:nvPr/>
              </p:nvPicPr>
              <p:blipFill>
                <a:blip r:embed="rId261"/>
                <a:stretch>
                  <a:fillRect/>
                </a:stretch>
              </p:blipFill>
              <p:spPr>
                <a:xfrm>
                  <a:off x="8528380" y="1171294"/>
                  <a:ext cx="43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816" name="墨迹 815">
                  <a:extLst>
                    <a:ext uri="{FF2B5EF4-FFF2-40B4-BE49-F238E27FC236}">
                      <a16:creationId xmlns:a16="http://schemas.microsoft.com/office/drawing/2014/main" id="{4F6B4318-B743-92E6-B4D8-BF1FB112CD6E}"/>
                    </a:ext>
                  </a:extLst>
                </p14:cNvPr>
                <p14:cNvContentPartPr/>
                <p14:nvPr/>
              </p14:nvContentPartPr>
              <p14:xfrm>
                <a:off x="8569420" y="1178854"/>
                <a:ext cx="36720" cy="50400"/>
              </p14:xfrm>
            </p:contentPart>
          </mc:Choice>
          <mc:Fallback xmlns="">
            <p:pic>
              <p:nvPicPr>
                <p:cNvPr id="816" name="墨迹 815">
                  <a:extLst>
                    <a:ext uri="{FF2B5EF4-FFF2-40B4-BE49-F238E27FC236}">
                      <a16:creationId xmlns:a16="http://schemas.microsoft.com/office/drawing/2014/main" id="{4F6B4318-B743-92E6-B4D8-BF1FB112CD6E}"/>
                    </a:ext>
                  </a:extLst>
                </p:cNvPr>
                <p:cNvPicPr/>
                <p:nvPr/>
              </p:nvPicPr>
              <p:blipFill>
                <a:blip r:embed="rId263"/>
                <a:stretch>
                  <a:fillRect/>
                </a:stretch>
              </p:blipFill>
              <p:spPr>
                <a:xfrm>
                  <a:off x="8560420" y="1170214"/>
                  <a:ext cx="543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817" name="墨迹 816">
                  <a:extLst>
                    <a:ext uri="{FF2B5EF4-FFF2-40B4-BE49-F238E27FC236}">
                      <a16:creationId xmlns:a16="http://schemas.microsoft.com/office/drawing/2014/main" id="{42B2E6E2-D102-8D12-4EBE-011D302350F5}"/>
                    </a:ext>
                  </a:extLst>
                </p14:cNvPr>
                <p14:cNvContentPartPr/>
                <p14:nvPr/>
              </p14:nvContentPartPr>
              <p14:xfrm>
                <a:off x="8620540" y="1136374"/>
                <a:ext cx="51480" cy="108720"/>
              </p14:xfrm>
            </p:contentPart>
          </mc:Choice>
          <mc:Fallback xmlns="">
            <p:pic>
              <p:nvPicPr>
                <p:cNvPr id="817" name="墨迹 816">
                  <a:extLst>
                    <a:ext uri="{FF2B5EF4-FFF2-40B4-BE49-F238E27FC236}">
                      <a16:creationId xmlns:a16="http://schemas.microsoft.com/office/drawing/2014/main" id="{42B2E6E2-D102-8D12-4EBE-011D302350F5}"/>
                    </a:ext>
                  </a:extLst>
                </p:cNvPr>
                <p:cNvPicPr/>
                <p:nvPr/>
              </p:nvPicPr>
              <p:blipFill>
                <a:blip r:embed="rId265"/>
                <a:stretch>
                  <a:fillRect/>
                </a:stretch>
              </p:blipFill>
              <p:spPr>
                <a:xfrm>
                  <a:off x="8611540" y="1127734"/>
                  <a:ext cx="69120" cy="126360"/>
                </a:xfrm>
                <a:prstGeom prst="rect">
                  <a:avLst/>
                </a:prstGeom>
              </p:spPr>
            </p:pic>
          </mc:Fallback>
        </mc:AlternateContent>
      </p:grpSp>
      <p:grpSp>
        <p:nvGrpSpPr>
          <p:cNvPr id="831" name="组合 830">
            <a:extLst>
              <a:ext uri="{FF2B5EF4-FFF2-40B4-BE49-F238E27FC236}">
                <a16:creationId xmlns:a16="http://schemas.microsoft.com/office/drawing/2014/main" id="{39211E42-5A76-244D-341D-9203AAF024F3}"/>
              </a:ext>
            </a:extLst>
          </p:cNvPr>
          <p:cNvGrpSpPr/>
          <p:nvPr/>
        </p:nvGrpSpPr>
        <p:grpSpPr>
          <a:xfrm>
            <a:off x="8701540" y="700414"/>
            <a:ext cx="1870560" cy="257040"/>
            <a:chOff x="8701540" y="700414"/>
            <a:chExt cx="1870560" cy="257040"/>
          </a:xfrm>
        </p:grpSpPr>
        <mc:AlternateContent xmlns:mc="http://schemas.openxmlformats.org/markup-compatibility/2006" xmlns:p14="http://schemas.microsoft.com/office/powerpoint/2010/main">
          <mc:Choice Requires="p14">
            <p:contentPart p14:bwMode="auto" r:id="rId266">
              <p14:nvContentPartPr>
                <p14:cNvPr id="799" name="墨迹 798">
                  <a:extLst>
                    <a:ext uri="{FF2B5EF4-FFF2-40B4-BE49-F238E27FC236}">
                      <a16:creationId xmlns:a16="http://schemas.microsoft.com/office/drawing/2014/main" id="{C3AD1A20-08CB-BDF7-9AA0-5D6F93CB4C28}"/>
                    </a:ext>
                  </a:extLst>
                </p14:cNvPr>
                <p14:cNvContentPartPr/>
                <p14:nvPr/>
              </p14:nvContentPartPr>
              <p14:xfrm>
                <a:off x="8701540" y="796534"/>
                <a:ext cx="122400" cy="98640"/>
              </p14:xfrm>
            </p:contentPart>
          </mc:Choice>
          <mc:Fallback xmlns="">
            <p:pic>
              <p:nvPicPr>
                <p:cNvPr id="799" name="墨迹 798">
                  <a:extLst>
                    <a:ext uri="{FF2B5EF4-FFF2-40B4-BE49-F238E27FC236}">
                      <a16:creationId xmlns:a16="http://schemas.microsoft.com/office/drawing/2014/main" id="{C3AD1A20-08CB-BDF7-9AA0-5D6F93CB4C28}"/>
                    </a:ext>
                  </a:extLst>
                </p:cNvPr>
                <p:cNvPicPr/>
                <p:nvPr/>
              </p:nvPicPr>
              <p:blipFill>
                <a:blip r:embed="rId267"/>
                <a:stretch>
                  <a:fillRect/>
                </a:stretch>
              </p:blipFill>
              <p:spPr>
                <a:xfrm>
                  <a:off x="8692540" y="787534"/>
                  <a:ext cx="140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800" name="墨迹 799">
                  <a:extLst>
                    <a:ext uri="{FF2B5EF4-FFF2-40B4-BE49-F238E27FC236}">
                      <a16:creationId xmlns:a16="http://schemas.microsoft.com/office/drawing/2014/main" id="{944ADEA2-D2F6-677A-2A4F-26DB91606AED}"/>
                    </a:ext>
                  </a:extLst>
                </p14:cNvPr>
                <p14:cNvContentPartPr/>
                <p14:nvPr/>
              </p14:nvContentPartPr>
              <p14:xfrm>
                <a:off x="8794780" y="800134"/>
                <a:ext cx="84600" cy="157320"/>
              </p14:xfrm>
            </p:contentPart>
          </mc:Choice>
          <mc:Fallback xmlns="">
            <p:pic>
              <p:nvPicPr>
                <p:cNvPr id="800" name="墨迹 799">
                  <a:extLst>
                    <a:ext uri="{FF2B5EF4-FFF2-40B4-BE49-F238E27FC236}">
                      <a16:creationId xmlns:a16="http://schemas.microsoft.com/office/drawing/2014/main" id="{944ADEA2-D2F6-677A-2A4F-26DB91606AED}"/>
                    </a:ext>
                  </a:extLst>
                </p:cNvPr>
                <p:cNvPicPr/>
                <p:nvPr/>
              </p:nvPicPr>
              <p:blipFill>
                <a:blip r:embed="rId269"/>
                <a:stretch>
                  <a:fillRect/>
                </a:stretch>
              </p:blipFill>
              <p:spPr>
                <a:xfrm>
                  <a:off x="8785780" y="791494"/>
                  <a:ext cx="1022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801" name="墨迹 800">
                  <a:extLst>
                    <a:ext uri="{FF2B5EF4-FFF2-40B4-BE49-F238E27FC236}">
                      <a16:creationId xmlns:a16="http://schemas.microsoft.com/office/drawing/2014/main" id="{67D7FA62-BF54-A9CD-7536-C5F145FAD24F}"/>
                    </a:ext>
                  </a:extLst>
                </p14:cNvPr>
                <p14:cNvContentPartPr/>
                <p14:nvPr/>
              </p14:nvContentPartPr>
              <p14:xfrm>
                <a:off x="8890900" y="721294"/>
                <a:ext cx="155880" cy="144000"/>
              </p14:xfrm>
            </p:contentPart>
          </mc:Choice>
          <mc:Fallback xmlns="">
            <p:pic>
              <p:nvPicPr>
                <p:cNvPr id="801" name="墨迹 800">
                  <a:extLst>
                    <a:ext uri="{FF2B5EF4-FFF2-40B4-BE49-F238E27FC236}">
                      <a16:creationId xmlns:a16="http://schemas.microsoft.com/office/drawing/2014/main" id="{67D7FA62-BF54-A9CD-7536-C5F145FAD24F}"/>
                    </a:ext>
                  </a:extLst>
                </p:cNvPr>
                <p:cNvPicPr/>
                <p:nvPr/>
              </p:nvPicPr>
              <p:blipFill>
                <a:blip r:embed="rId271"/>
                <a:stretch>
                  <a:fillRect/>
                </a:stretch>
              </p:blipFill>
              <p:spPr>
                <a:xfrm>
                  <a:off x="8881900" y="712294"/>
                  <a:ext cx="1735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802" name="墨迹 801">
                  <a:extLst>
                    <a:ext uri="{FF2B5EF4-FFF2-40B4-BE49-F238E27FC236}">
                      <a16:creationId xmlns:a16="http://schemas.microsoft.com/office/drawing/2014/main" id="{FAEA00C0-D185-3C0D-F4DD-5BB438B0512F}"/>
                    </a:ext>
                  </a:extLst>
                </p14:cNvPr>
                <p14:cNvContentPartPr/>
                <p14:nvPr/>
              </p14:nvContentPartPr>
              <p14:xfrm>
                <a:off x="8727460" y="707614"/>
                <a:ext cx="24120" cy="136440"/>
              </p14:xfrm>
            </p:contentPart>
          </mc:Choice>
          <mc:Fallback xmlns="">
            <p:pic>
              <p:nvPicPr>
                <p:cNvPr id="802" name="墨迹 801">
                  <a:extLst>
                    <a:ext uri="{FF2B5EF4-FFF2-40B4-BE49-F238E27FC236}">
                      <a16:creationId xmlns:a16="http://schemas.microsoft.com/office/drawing/2014/main" id="{FAEA00C0-D185-3C0D-F4DD-5BB438B0512F}"/>
                    </a:ext>
                  </a:extLst>
                </p:cNvPr>
                <p:cNvPicPr/>
                <p:nvPr/>
              </p:nvPicPr>
              <p:blipFill>
                <a:blip r:embed="rId273"/>
                <a:stretch>
                  <a:fillRect/>
                </a:stretch>
              </p:blipFill>
              <p:spPr>
                <a:xfrm>
                  <a:off x="8718460" y="698614"/>
                  <a:ext cx="417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804" name="墨迹 803">
                  <a:extLst>
                    <a:ext uri="{FF2B5EF4-FFF2-40B4-BE49-F238E27FC236}">
                      <a16:creationId xmlns:a16="http://schemas.microsoft.com/office/drawing/2014/main" id="{EF8DCC0C-CED8-C49E-B305-C45AD293F0C0}"/>
                    </a:ext>
                  </a:extLst>
                </p14:cNvPr>
                <p14:cNvContentPartPr/>
                <p14:nvPr/>
              </p14:nvContentPartPr>
              <p14:xfrm>
                <a:off x="9106180" y="839014"/>
                <a:ext cx="170280" cy="4680"/>
              </p14:xfrm>
            </p:contentPart>
          </mc:Choice>
          <mc:Fallback xmlns="">
            <p:pic>
              <p:nvPicPr>
                <p:cNvPr id="804" name="墨迹 803">
                  <a:extLst>
                    <a:ext uri="{FF2B5EF4-FFF2-40B4-BE49-F238E27FC236}">
                      <a16:creationId xmlns:a16="http://schemas.microsoft.com/office/drawing/2014/main" id="{EF8DCC0C-CED8-C49E-B305-C45AD293F0C0}"/>
                    </a:ext>
                  </a:extLst>
                </p:cNvPr>
                <p:cNvPicPr/>
                <p:nvPr/>
              </p:nvPicPr>
              <p:blipFill>
                <a:blip r:embed="rId275"/>
                <a:stretch>
                  <a:fillRect/>
                </a:stretch>
              </p:blipFill>
              <p:spPr>
                <a:xfrm>
                  <a:off x="9097540" y="830374"/>
                  <a:ext cx="187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805" name="墨迹 804">
                  <a:extLst>
                    <a:ext uri="{FF2B5EF4-FFF2-40B4-BE49-F238E27FC236}">
                      <a16:creationId xmlns:a16="http://schemas.microsoft.com/office/drawing/2014/main" id="{53840913-4A24-5EC0-C1AF-688701FFCDED}"/>
                    </a:ext>
                  </a:extLst>
                </p14:cNvPr>
                <p14:cNvContentPartPr/>
                <p14:nvPr/>
              </p14:nvContentPartPr>
              <p14:xfrm>
                <a:off x="9186100" y="796894"/>
                <a:ext cx="85680" cy="91440"/>
              </p14:xfrm>
            </p:contentPart>
          </mc:Choice>
          <mc:Fallback xmlns="">
            <p:pic>
              <p:nvPicPr>
                <p:cNvPr id="805" name="墨迹 804">
                  <a:extLst>
                    <a:ext uri="{FF2B5EF4-FFF2-40B4-BE49-F238E27FC236}">
                      <a16:creationId xmlns:a16="http://schemas.microsoft.com/office/drawing/2014/main" id="{53840913-4A24-5EC0-C1AF-688701FFCDED}"/>
                    </a:ext>
                  </a:extLst>
                </p:cNvPr>
                <p:cNvPicPr/>
                <p:nvPr/>
              </p:nvPicPr>
              <p:blipFill>
                <a:blip r:embed="rId277"/>
                <a:stretch>
                  <a:fillRect/>
                </a:stretch>
              </p:blipFill>
              <p:spPr>
                <a:xfrm>
                  <a:off x="9177100" y="788254"/>
                  <a:ext cx="103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820" name="墨迹 819">
                  <a:extLst>
                    <a:ext uri="{FF2B5EF4-FFF2-40B4-BE49-F238E27FC236}">
                      <a16:creationId xmlns:a16="http://schemas.microsoft.com/office/drawing/2014/main" id="{295DDA92-6218-DDB9-24C2-D7A3802DDDF2}"/>
                    </a:ext>
                  </a:extLst>
                </p14:cNvPr>
                <p14:cNvContentPartPr/>
                <p14:nvPr/>
              </p14:nvContentPartPr>
              <p14:xfrm>
                <a:off x="9402460" y="714814"/>
                <a:ext cx="69120" cy="235800"/>
              </p14:xfrm>
            </p:contentPart>
          </mc:Choice>
          <mc:Fallback xmlns="">
            <p:pic>
              <p:nvPicPr>
                <p:cNvPr id="820" name="墨迹 819">
                  <a:extLst>
                    <a:ext uri="{FF2B5EF4-FFF2-40B4-BE49-F238E27FC236}">
                      <a16:creationId xmlns:a16="http://schemas.microsoft.com/office/drawing/2014/main" id="{295DDA92-6218-DDB9-24C2-D7A3802DDDF2}"/>
                    </a:ext>
                  </a:extLst>
                </p:cNvPr>
                <p:cNvPicPr/>
                <p:nvPr/>
              </p:nvPicPr>
              <p:blipFill>
                <a:blip r:embed="rId279"/>
                <a:stretch>
                  <a:fillRect/>
                </a:stretch>
              </p:blipFill>
              <p:spPr>
                <a:xfrm>
                  <a:off x="9393820" y="705814"/>
                  <a:ext cx="867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821" name="墨迹 820">
                  <a:extLst>
                    <a:ext uri="{FF2B5EF4-FFF2-40B4-BE49-F238E27FC236}">
                      <a16:creationId xmlns:a16="http://schemas.microsoft.com/office/drawing/2014/main" id="{F3679B38-35FB-278B-C4C4-4E4659F7109F}"/>
                    </a:ext>
                  </a:extLst>
                </p14:cNvPr>
                <p14:cNvContentPartPr/>
                <p14:nvPr/>
              </p14:nvContentPartPr>
              <p14:xfrm>
                <a:off x="9364300" y="799414"/>
                <a:ext cx="89280" cy="15840"/>
              </p14:xfrm>
            </p:contentPart>
          </mc:Choice>
          <mc:Fallback xmlns="">
            <p:pic>
              <p:nvPicPr>
                <p:cNvPr id="821" name="墨迹 820">
                  <a:extLst>
                    <a:ext uri="{FF2B5EF4-FFF2-40B4-BE49-F238E27FC236}">
                      <a16:creationId xmlns:a16="http://schemas.microsoft.com/office/drawing/2014/main" id="{F3679B38-35FB-278B-C4C4-4E4659F7109F}"/>
                    </a:ext>
                  </a:extLst>
                </p:cNvPr>
                <p:cNvPicPr/>
                <p:nvPr/>
              </p:nvPicPr>
              <p:blipFill>
                <a:blip r:embed="rId281"/>
                <a:stretch>
                  <a:fillRect/>
                </a:stretch>
              </p:blipFill>
              <p:spPr>
                <a:xfrm>
                  <a:off x="9355300" y="790414"/>
                  <a:ext cx="106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822" name="墨迹 821">
                  <a:extLst>
                    <a:ext uri="{FF2B5EF4-FFF2-40B4-BE49-F238E27FC236}">
                      <a16:creationId xmlns:a16="http://schemas.microsoft.com/office/drawing/2014/main" id="{20EC03A8-91D8-F0F7-49CA-081067CC2DA4}"/>
                    </a:ext>
                  </a:extLst>
                </p14:cNvPr>
                <p14:cNvContentPartPr/>
                <p14:nvPr/>
              </p14:nvContentPartPr>
              <p14:xfrm>
                <a:off x="9447820" y="796534"/>
                <a:ext cx="124200" cy="75600"/>
              </p14:xfrm>
            </p:contentPart>
          </mc:Choice>
          <mc:Fallback xmlns="">
            <p:pic>
              <p:nvPicPr>
                <p:cNvPr id="822" name="墨迹 821">
                  <a:extLst>
                    <a:ext uri="{FF2B5EF4-FFF2-40B4-BE49-F238E27FC236}">
                      <a16:creationId xmlns:a16="http://schemas.microsoft.com/office/drawing/2014/main" id="{20EC03A8-91D8-F0F7-49CA-081067CC2DA4}"/>
                    </a:ext>
                  </a:extLst>
                </p:cNvPr>
                <p:cNvPicPr/>
                <p:nvPr/>
              </p:nvPicPr>
              <p:blipFill>
                <a:blip r:embed="rId283"/>
                <a:stretch>
                  <a:fillRect/>
                </a:stretch>
              </p:blipFill>
              <p:spPr>
                <a:xfrm>
                  <a:off x="9439180" y="787534"/>
                  <a:ext cx="1418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824" name="墨迹 823">
                  <a:extLst>
                    <a:ext uri="{FF2B5EF4-FFF2-40B4-BE49-F238E27FC236}">
                      <a16:creationId xmlns:a16="http://schemas.microsoft.com/office/drawing/2014/main" id="{F9C18402-8287-6704-AFF8-AA093226A25D}"/>
                    </a:ext>
                  </a:extLst>
                </p14:cNvPr>
                <p14:cNvContentPartPr/>
                <p14:nvPr/>
              </p14:nvContentPartPr>
              <p14:xfrm>
                <a:off x="9721420" y="700414"/>
                <a:ext cx="39960" cy="204120"/>
              </p14:xfrm>
            </p:contentPart>
          </mc:Choice>
          <mc:Fallback xmlns="">
            <p:pic>
              <p:nvPicPr>
                <p:cNvPr id="824" name="墨迹 823">
                  <a:extLst>
                    <a:ext uri="{FF2B5EF4-FFF2-40B4-BE49-F238E27FC236}">
                      <a16:creationId xmlns:a16="http://schemas.microsoft.com/office/drawing/2014/main" id="{F9C18402-8287-6704-AFF8-AA093226A25D}"/>
                    </a:ext>
                  </a:extLst>
                </p:cNvPr>
                <p:cNvPicPr/>
                <p:nvPr/>
              </p:nvPicPr>
              <p:blipFill>
                <a:blip r:embed="rId285"/>
                <a:stretch>
                  <a:fillRect/>
                </a:stretch>
              </p:blipFill>
              <p:spPr>
                <a:xfrm>
                  <a:off x="9712780" y="691414"/>
                  <a:ext cx="576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825" name="墨迹 824">
                  <a:extLst>
                    <a:ext uri="{FF2B5EF4-FFF2-40B4-BE49-F238E27FC236}">
                      <a16:creationId xmlns:a16="http://schemas.microsoft.com/office/drawing/2014/main" id="{E6F6A5DC-3E79-99B6-387B-6E786CF14654}"/>
                    </a:ext>
                  </a:extLst>
                </p14:cNvPr>
                <p14:cNvContentPartPr/>
                <p14:nvPr/>
              </p14:nvContentPartPr>
              <p14:xfrm>
                <a:off x="9683980" y="708334"/>
                <a:ext cx="196920" cy="122760"/>
              </p14:xfrm>
            </p:contentPart>
          </mc:Choice>
          <mc:Fallback xmlns="">
            <p:pic>
              <p:nvPicPr>
                <p:cNvPr id="825" name="墨迹 824">
                  <a:extLst>
                    <a:ext uri="{FF2B5EF4-FFF2-40B4-BE49-F238E27FC236}">
                      <a16:creationId xmlns:a16="http://schemas.microsoft.com/office/drawing/2014/main" id="{E6F6A5DC-3E79-99B6-387B-6E786CF14654}"/>
                    </a:ext>
                  </a:extLst>
                </p:cNvPr>
                <p:cNvPicPr/>
                <p:nvPr/>
              </p:nvPicPr>
              <p:blipFill>
                <a:blip r:embed="rId287"/>
                <a:stretch>
                  <a:fillRect/>
                </a:stretch>
              </p:blipFill>
              <p:spPr>
                <a:xfrm>
                  <a:off x="9674980" y="699694"/>
                  <a:ext cx="2145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826" name="墨迹 825">
                  <a:extLst>
                    <a:ext uri="{FF2B5EF4-FFF2-40B4-BE49-F238E27FC236}">
                      <a16:creationId xmlns:a16="http://schemas.microsoft.com/office/drawing/2014/main" id="{2EFB7B46-5F3B-9BB9-5518-29C461BBA6E3}"/>
                    </a:ext>
                  </a:extLst>
                </p14:cNvPr>
                <p14:cNvContentPartPr/>
                <p14:nvPr/>
              </p14:nvContentPartPr>
              <p14:xfrm>
                <a:off x="9885940" y="761254"/>
                <a:ext cx="46800" cy="49320"/>
              </p14:xfrm>
            </p:contentPart>
          </mc:Choice>
          <mc:Fallback xmlns="">
            <p:pic>
              <p:nvPicPr>
                <p:cNvPr id="826" name="墨迹 825">
                  <a:extLst>
                    <a:ext uri="{FF2B5EF4-FFF2-40B4-BE49-F238E27FC236}">
                      <a16:creationId xmlns:a16="http://schemas.microsoft.com/office/drawing/2014/main" id="{2EFB7B46-5F3B-9BB9-5518-29C461BBA6E3}"/>
                    </a:ext>
                  </a:extLst>
                </p:cNvPr>
                <p:cNvPicPr/>
                <p:nvPr/>
              </p:nvPicPr>
              <p:blipFill>
                <a:blip r:embed="rId289"/>
                <a:stretch>
                  <a:fillRect/>
                </a:stretch>
              </p:blipFill>
              <p:spPr>
                <a:xfrm>
                  <a:off x="9877300" y="752614"/>
                  <a:ext cx="6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827" name="墨迹 826">
                  <a:extLst>
                    <a:ext uri="{FF2B5EF4-FFF2-40B4-BE49-F238E27FC236}">
                      <a16:creationId xmlns:a16="http://schemas.microsoft.com/office/drawing/2014/main" id="{30D0AAA6-79F9-DE61-EDF9-96E84EB105AC}"/>
                    </a:ext>
                  </a:extLst>
                </p14:cNvPr>
                <p14:cNvContentPartPr/>
                <p14:nvPr/>
              </p14:nvContentPartPr>
              <p14:xfrm>
                <a:off x="9890620" y="755134"/>
                <a:ext cx="132840" cy="82080"/>
              </p14:xfrm>
            </p:contentPart>
          </mc:Choice>
          <mc:Fallback xmlns="">
            <p:pic>
              <p:nvPicPr>
                <p:cNvPr id="827" name="墨迹 826">
                  <a:extLst>
                    <a:ext uri="{FF2B5EF4-FFF2-40B4-BE49-F238E27FC236}">
                      <a16:creationId xmlns:a16="http://schemas.microsoft.com/office/drawing/2014/main" id="{30D0AAA6-79F9-DE61-EDF9-96E84EB105AC}"/>
                    </a:ext>
                  </a:extLst>
                </p:cNvPr>
                <p:cNvPicPr/>
                <p:nvPr/>
              </p:nvPicPr>
              <p:blipFill>
                <a:blip r:embed="rId291"/>
                <a:stretch>
                  <a:fillRect/>
                </a:stretch>
              </p:blipFill>
              <p:spPr>
                <a:xfrm>
                  <a:off x="9881620" y="746494"/>
                  <a:ext cx="150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828" name="墨迹 827">
                  <a:extLst>
                    <a:ext uri="{FF2B5EF4-FFF2-40B4-BE49-F238E27FC236}">
                      <a16:creationId xmlns:a16="http://schemas.microsoft.com/office/drawing/2014/main" id="{DDA5F784-8192-AE9B-1581-7C25E5D8CA88}"/>
                    </a:ext>
                  </a:extLst>
                </p14:cNvPr>
                <p14:cNvContentPartPr/>
                <p14:nvPr/>
              </p14:nvContentPartPr>
              <p14:xfrm>
                <a:off x="10098700" y="746134"/>
                <a:ext cx="169200" cy="164520"/>
              </p14:xfrm>
            </p:contentPart>
          </mc:Choice>
          <mc:Fallback xmlns="">
            <p:pic>
              <p:nvPicPr>
                <p:cNvPr id="828" name="墨迹 827">
                  <a:extLst>
                    <a:ext uri="{FF2B5EF4-FFF2-40B4-BE49-F238E27FC236}">
                      <a16:creationId xmlns:a16="http://schemas.microsoft.com/office/drawing/2014/main" id="{DDA5F784-8192-AE9B-1581-7C25E5D8CA88}"/>
                    </a:ext>
                  </a:extLst>
                </p:cNvPr>
                <p:cNvPicPr/>
                <p:nvPr/>
              </p:nvPicPr>
              <p:blipFill>
                <a:blip r:embed="rId293"/>
                <a:stretch>
                  <a:fillRect/>
                </a:stretch>
              </p:blipFill>
              <p:spPr>
                <a:xfrm>
                  <a:off x="10089700" y="737494"/>
                  <a:ext cx="1868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829" name="墨迹 828">
                  <a:extLst>
                    <a:ext uri="{FF2B5EF4-FFF2-40B4-BE49-F238E27FC236}">
                      <a16:creationId xmlns:a16="http://schemas.microsoft.com/office/drawing/2014/main" id="{1F204551-922A-EEB1-07F5-3C15AB5300B7}"/>
                    </a:ext>
                  </a:extLst>
                </p14:cNvPr>
                <p14:cNvContentPartPr/>
                <p14:nvPr/>
              </p14:nvContentPartPr>
              <p14:xfrm>
                <a:off x="10281580" y="732814"/>
                <a:ext cx="102240" cy="110160"/>
              </p14:xfrm>
            </p:contentPart>
          </mc:Choice>
          <mc:Fallback xmlns="">
            <p:pic>
              <p:nvPicPr>
                <p:cNvPr id="829" name="墨迹 828">
                  <a:extLst>
                    <a:ext uri="{FF2B5EF4-FFF2-40B4-BE49-F238E27FC236}">
                      <a16:creationId xmlns:a16="http://schemas.microsoft.com/office/drawing/2014/main" id="{1F204551-922A-EEB1-07F5-3C15AB5300B7}"/>
                    </a:ext>
                  </a:extLst>
                </p:cNvPr>
                <p:cNvPicPr/>
                <p:nvPr/>
              </p:nvPicPr>
              <p:blipFill>
                <a:blip r:embed="rId295"/>
                <a:stretch>
                  <a:fillRect/>
                </a:stretch>
              </p:blipFill>
              <p:spPr>
                <a:xfrm>
                  <a:off x="10272940" y="723814"/>
                  <a:ext cx="1198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830" name="墨迹 829">
                  <a:extLst>
                    <a:ext uri="{FF2B5EF4-FFF2-40B4-BE49-F238E27FC236}">
                      <a16:creationId xmlns:a16="http://schemas.microsoft.com/office/drawing/2014/main" id="{C410C2B4-47E6-187A-BCD9-D6F89AF4DF48}"/>
                    </a:ext>
                  </a:extLst>
                </p14:cNvPr>
                <p14:cNvContentPartPr/>
                <p14:nvPr/>
              </p14:nvContentPartPr>
              <p14:xfrm>
                <a:off x="10342780" y="732814"/>
                <a:ext cx="229320" cy="82080"/>
              </p14:xfrm>
            </p:contentPart>
          </mc:Choice>
          <mc:Fallback xmlns="">
            <p:pic>
              <p:nvPicPr>
                <p:cNvPr id="830" name="墨迹 829">
                  <a:extLst>
                    <a:ext uri="{FF2B5EF4-FFF2-40B4-BE49-F238E27FC236}">
                      <a16:creationId xmlns:a16="http://schemas.microsoft.com/office/drawing/2014/main" id="{C410C2B4-47E6-187A-BCD9-D6F89AF4DF48}"/>
                    </a:ext>
                  </a:extLst>
                </p:cNvPr>
                <p:cNvPicPr/>
                <p:nvPr/>
              </p:nvPicPr>
              <p:blipFill>
                <a:blip r:embed="rId297"/>
                <a:stretch>
                  <a:fillRect/>
                </a:stretch>
              </p:blipFill>
              <p:spPr>
                <a:xfrm>
                  <a:off x="10333780" y="723814"/>
                  <a:ext cx="246960" cy="99720"/>
                </a:xfrm>
                <a:prstGeom prst="rect">
                  <a:avLst/>
                </a:prstGeom>
              </p:spPr>
            </p:pic>
          </mc:Fallback>
        </mc:AlternateContent>
      </p:grpSp>
      <p:grpSp>
        <p:nvGrpSpPr>
          <p:cNvPr id="875" name="组合 874">
            <a:extLst>
              <a:ext uri="{FF2B5EF4-FFF2-40B4-BE49-F238E27FC236}">
                <a16:creationId xmlns:a16="http://schemas.microsoft.com/office/drawing/2014/main" id="{5078704D-B584-2DD4-3495-EA7682720FD3}"/>
              </a:ext>
            </a:extLst>
          </p:cNvPr>
          <p:cNvGrpSpPr/>
          <p:nvPr/>
        </p:nvGrpSpPr>
        <p:grpSpPr>
          <a:xfrm>
            <a:off x="7991980" y="1344454"/>
            <a:ext cx="2256840" cy="527400"/>
            <a:chOff x="7991980" y="1344454"/>
            <a:chExt cx="2256840" cy="527400"/>
          </a:xfrm>
        </p:grpSpPr>
        <mc:AlternateContent xmlns:mc="http://schemas.openxmlformats.org/markup-compatibility/2006" xmlns:p14="http://schemas.microsoft.com/office/powerpoint/2010/main">
          <mc:Choice Requires="p14">
            <p:contentPart p14:bwMode="auto" r:id="rId298">
              <p14:nvContentPartPr>
                <p14:cNvPr id="832" name="墨迹 831">
                  <a:extLst>
                    <a:ext uri="{FF2B5EF4-FFF2-40B4-BE49-F238E27FC236}">
                      <a16:creationId xmlns:a16="http://schemas.microsoft.com/office/drawing/2014/main" id="{C5DF930F-284E-0846-382C-80DBF7AB6E94}"/>
                    </a:ext>
                  </a:extLst>
                </p14:cNvPr>
                <p14:cNvContentPartPr/>
                <p14:nvPr/>
              </p14:nvContentPartPr>
              <p14:xfrm>
                <a:off x="8494900" y="1390534"/>
                <a:ext cx="91440" cy="14400"/>
              </p14:xfrm>
            </p:contentPart>
          </mc:Choice>
          <mc:Fallback xmlns="">
            <p:pic>
              <p:nvPicPr>
                <p:cNvPr id="832" name="墨迹 831">
                  <a:extLst>
                    <a:ext uri="{FF2B5EF4-FFF2-40B4-BE49-F238E27FC236}">
                      <a16:creationId xmlns:a16="http://schemas.microsoft.com/office/drawing/2014/main" id="{C5DF930F-284E-0846-382C-80DBF7AB6E94}"/>
                    </a:ext>
                  </a:extLst>
                </p:cNvPr>
                <p:cNvPicPr/>
                <p:nvPr/>
              </p:nvPicPr>
              <p:blipFill>
                <a:blip r:embed="rId299"/>
                <a:stretch>
                  <a:fillRect/>
                </a:stretch>
              </p:blipFill>
              <p:spPr>
                <a:xfrm>
                  <a:off x="8486260" y="138153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833" name="墨迹 832">
                  <a:extLst>
                    <a:ext uri="{FF2B5EF4-FFF2-40B4-BE49-F238E27FC236}">
                      <a16:creationId xmlns:a16="http://schemas.microsoft.com/office/drawing/2014/main" id="{6B78B29D-B1C5-4B4D-26B3-B231A5B96914}"/>
                    </a:ext>
                  </a:extLst>
                </p14:cNvPr>
                <p14:cNvContentPartPr/>
                <p14:nvPr/>
              </p14:nvContentPartPr>
              <p14:xfrm>
                <a:off x="8470420" y="1440574"/>
                <a:ext cx="138600" cy="20160"/>
              </p14:xfrm>
            </p:contentPart>
          </mc:Choice>
          <mc:Fallback xmlns="">
            <p:pic>
              <p:nvPicPr>
                <p:cNvPr id="833" name="墨迹 832">
                  <a:extLst>
                    <a:ext uri="{FF2B5EF4-FFF2-40B4-BE49-F238E27FC236}">
                      <a16:creationId xmlns:a16="http://schemas.microsoft.com/office/drawing/2014/main" id="{6B78B29D-B1C5-4B4D-26B3-B231A5B96914}"/>
                    </a:ext>
                  </a:extLst>
                </p:cNvPr>
                <p:cNvPicPr/>
                <p:nvPr/>
              </p:nvPicPr>
              <p:blipFill>
                <a:blip r:embed="rId301"/>
                <a:stretch>
                  <a:fillRect/>
                </a:stretch>
              </p:blipFill>
              <p:spPr>
                <a:xfrm>
                  <a:off x="8461420" y="1431574"/>
                  <a:ext cx="156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834" name="墨迹 833">
                  <a:extLst>
                    <a:ext uri="{FF2B5EF4-FFF2-40B4-BE49-F238E27FC236}">
                      <a16:creationId xmlns:a16="http://schemas.microsoft.com/office/drawing/2014/main" id="{55A9A161-8F6D-F321-97B8-10F4DFE9914F}"/>
                    </a:ext>
                  </a:extLst>
                </p14:cNvPr>
                <p14:cNvContentPartPr/>
                <p14:nvPr/>
              </p14:nvContentPartPr>
              <p14:xfrm>
                <a:off x="8494180" y="1404214"/>
                <a:ext cx="27360" cy="126000"/>
              </p14:xfrm>
            </p:contentPart>
          </mc:Choice>
          <mc:Fallback xmlns="">
            <p:pic>
              <p:nvPicPr>
                <p:cNvPr id="834" name="墨迹 833">
                  <a:extLst>
                    <a:ext uri="{FF2B5EF4-FFF2-40B4-BE49-F238E27FC236}">
                      <a16:creationId xmlns:a16="http://schemas.microsoft.com/office/drawing/2014/main" id="{55A9A161-8F6D-F321-97B8-10F4DFE9914F}"/>
                    </a:ext>
                  </a:extLst>
                </p:cNvPr>
                <p:cNvPicPr/>
                <p:nvPr/>
              </p:nvPicPr>
              <p:blipFill>
                <a:blip r:embed="rId303"/>
                <a:stretch>
                  <a:fillRect/>
                </a:stretch>
              </p:blipFill>
              <p:spPr>
                <a:xfrm>
                  <a:off x="8485540" y="1395214"/>
                  <a:ext cx="45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835" name="墨迹 834">
                  <a:extLst>
                    <a:ext uri="{FF2B5EF4-FFF2-40B4-BE49-F238E27FC236}">
                      <a16:creationId xmlns:a16="http://schemas.microsoft.com/office/drawing/2014/main" id="{B83C2867-6725-329A-A861-80443604E75C}"/>
                    </a:ext>
                  </a:extLst>
                </p14:cNvPr>
                <p14:cNvContentPartPr/>
                <p14:nvPr/>
              </p14:nvContentPartPr>
              <p14:xfrm>
                <a:off x="8608300" y="1390174"/>
                <a:ext cx="50400" cy="110520"/>
              </p14:xfrm>
            </p:contentPart>
          </mc:Choice>
          <mc:Fallback xmlns="">
            <p:pic>
              <p:nvPicPr>
                <p:cNvPr id="835" name="墨迹 834">
                  <a:extLst>
                    <a:ext uri="{FF2B5EF4-FFF2-40B4-BE49-F238E27FC236}">
                      <a16:creationId xmlns:a16="http://schemas.microsoft.com/office/drawing/2014/main" id="{B83C2867-6725-329A-A861-80443604E75C}"/>
                    </a:ext>
                  </a:extLst>
                </p:cNvPr>
                <p:cNvPicPr/>
                <p:nvPr/>
              </p:nvPicPr>
              <p:blipFill>
                <a:blip r:embed="rId305"/>
                <a:stretch>
                  <a:fillRect/>
                </a:stretch>
              </p:blipFill>
              <p:spPr>
                <a:xfrm>
                  <a:off x="8599300" y="1381174"/>
                  <a:ext cx="680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836" name="墨迹 835">
                  <a:extLst>
                    <a:ext uri="{FF2B5EF4-FFF2-40B4-BE49-F238E27FC236}">
                      <a16:creationId xmlns:a16="http://schemas.microsoft.com/office/drawing/2014/main" id="{E4C814A7-8502-3151-EA31-FA205CB527C6}"/>
                    </a:ext>
                  </a:extLst>
                </p14:cNvPr>
                <p14:cNvContentPartPr/>
                <p14:nvPr/>
              </p14:nvContentPartPr>
              <p14:xfrm>
                <a:off x="8605780" y="1491334"/>
                <a:ext cx="92160" cy="9720"/>
              </p14:xfrm>
            </p:contentPart>
          </mc:Choice>
          <mc:Fallback xmlns="">
            <p:pic>
              <p:nvPicPr>
                <p:cNvPr id="836" name="墨迹 835">
                  <a:extLst>
                    <a:ext uri="{FF2B5EF4-FFF2-40B4-BE49-F238E27FC236}">
                      <a16:creationId xmlns:a16="http://schemas.microsoft.com/office/drawing/2014/main" id="{E4C814A7-8502-3151-EA31-FA205CB527C6}"/>
                    </a:ext>
                  </a:extLst>
                </p:cNvPr>
                <p:cNvPicPr/>
                <p:nvPr/>
              </p:nvPicPr>
              <p:blipFill>
                <a:blip r:embed="rId307"/>
                <a:stretch>
                  <a:fillRect/>
                </a:stretch>
              </p:blipFill>
              <p:spPr>
                <a:xfrm>
                  <a:off x="8597140" y="1482334"/>
                  <a:ext cx="109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837" name="墨迹 836">
                  <a:extLst>
                    <a:ext uri="{FF2B5EF4-FFF2-40B4-BE49-F238E27FC236}">
                      <a16:creationId xmlns:a16="http://schemas.microsoft.com/office/drawing/2014/main" id="{218EAA5B-2E6C-55D1-FB8D-925DAA94CA0D}"/>
                    </a:ext>
                  </a:extLst>
                </p14:cNvPr>
                <p14:cNvContentPartPr/>
                <p14:nvPr/>
              </p14:nvContentPartPr>
              <p14:xfrm>
                <a:off x="8762380" y="1392694"/>
                <a:ext cx="50040" cy="105120"/>
              </p14:xfrm>
            </p:contentPart>
          </mc:Choice>
          <mc:Fallback xmlns="">
            <p:pic>
              <p:nvPicPr>
                <p:cNvPr id="837" name="墨迹 836">
                  <a:extLst>
                    <a:ext uri="{FF2B5EF4-FFF2-40B4-BE49-F238E27FC236}">
                      <a16:creationId xmlns:a16="http://schemas.microsoft.com/office/drawing/2014/main" id="{218EAA5B-2E6C-55D1-FB8D-925DAA94CA0D}"/>
                    </a:ext>
                  </a:extLst>
                </p:cNvPr>
                <p:cNvPicPr/>
                <p:nvPr/>
              </p:nvPicPr>
              <p:blipFill>
                <a:blip r:embed="rId309"/>
                <a:stretch>
                  <a:fillRect/>
                </a:stretch>
              </p:blipFill>
              <p:spPr>
                <a:xfrm>
                  <a:off x="8753380" y="1384054"/>
                  <a:ext cx="67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838" name="墨迹 837">
                  <a:extLst>
                    <a:ext uri="{FF2B5EF4-FFF2-40B4-BE49-F238E27FC236}">
                      <a16:creationId xmlns:a16="http://schemas.microsoft.com/office/drawing/2014/main" id="{E6ADA12B-7864-0141-F850-AB03A34977A2}"/>
                    </a:ext>
                  </a:extLst>
                </p14:cNvPr>
                <p14:cNvContentPartPr/>
                <p14:nvPr/>
              </p14:nvContentPartPr>
              <p14:xfrm>
                <a:off x="8825380" y="1426174"/>
                <a:ext cx="57600" cy="58680"/>
              </p14:xfrm>
            </p:contentPart>
          </mc:Choice>
          <mc:Fallback xmlns="">
            <p:pic>
              <p:nvPicPr>
                <p:cNvPr id="838" name="墨迹 837">
                  <a:extLst>
                    <a:ext uri="{FF2B5EF4-FFF2-40B4-BE49-F238E27FC236}">
                      <a16:creationId xmlns:a16="http://schemas.microsoft.com/office/drawing/2014/main" id="{E6ADA12B-7864-0141-F850-AB03A34977A2}"/>
                    </a:ext>
                  </a:extLst>
                </p:cNvPr>
                <p:cNvPicPr/>
                <p:nvPr/>
              </p:nvPicPr>
              <p:blipFill>
                <a:blip r:embed="rId311"/>
                <a:stretch>
                  <a:fillRect/>
                </a:stretch>
              </p:blipFill>
              <p:spPr>
                <a:xfrm>
                  <a:off x="8816380" y="1417534"/>
                  <a:ext cx="752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839" name="墨迹 838">
                  <a:extLst>
                    <a:ext uri="{FF2B5EF4-FFF2-40B4-BE49-F238E27FC236}">
                      <a16:creationId xmlns:a16="http://schemas.microsoft.com/office/drawing/2014/main" id="{BA4EECE5-1E19-8FD2-EF0E-2E0A0D76ADD0}"/>
                    </a:ext>
                  </a:extLst>
                </p14:cNvPr>
                <p14:cNvContentPartPr/>
                <p14:nvPr/>
              </p14:nvContentPartPr>
              <p14:xfrm>
                <a:off x="8874700" y="1394134"/>
                <a:ext cx="106920" cy="84600"/>
              </p14:xfrm>
            </p:contentPart>
          </mc:Choice>
          <mc:Fallback xmlns="">
            <p:pic>
              <p:nvPicPr>
                <p:cNvPr id="839" name="墨迹 838">
                  <a:extLst>
                    <a:ext uri="{FF2B5EF4-FFF2-40B4-BE49-F238E27FC236}">
                      <a16:creationId xmlns:a16="http://schemas.microsoft.com/office/drawing/2014/main" id="{BA4EECE5-1E19-8FD2-EF0E-2E0A0D76ADD0}"/>
                    </a:ext>
                  </a:extLst>
                </p:cNvPr>
                <p:cNvPicPr/>
                <p:nvPr/>
              </p:nvPicPr>
              <p:blipFill>
                <a:blip r:embed="rId313"/>
                <a:stretch>
                  <a:fillRect/>
                </a:stretch>
              </p:blipFill>
              <p:spPr>
                <a:xfrm>
                  <a:off x="8866060" y="1385134"/>
                  <a:ext cx="1245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840" name="墨迹 839">
                  <a:extLst>
                    <a:ext uri="{FF2B5EF4-FFF2-40B4-BE49-F238E27FC236}">
                      <a16:creationId xmlns:a16="http://schemas.microsoft.com/office/drawing/2014/main" id="{EFDACB8C-BD56-20AD-E163-80D08E96D0BC}"/>
                    </a:ext>
                  </a:extLst>
                </p14:cNvPr>
                <p14:cNvContentPartPr/>
                <p14:nvPr/>
              </p14:nvContentPartPr>
              <p14:xfrm>
                <a:off x="8988820" y="1401694"/>
                <a:ext cx="19800" cy="95760"/>
              </p14:xfrm>
            </p:contentPart>
          </mc:Choice>
          <mc:Fallback xmlns="">
            <p:pic>
              <p:nvPicPr>
                <p:cNvPr id="840" name="墨迹 839">
                  <a:extLst>
                    <a:ext uri="{FF2B5EF4-FFF2-40B4-BE49-F238E27FC236}">
                      <a16:creationId xmlns:a16="http://schemas.microsoft.com/office/drawing/2014/main" id="{EFDACB8C-BD56-20AD-E163-80D08E96D0BC}"/>
                    </a:ext>
                  </a:extLst>
                </p:cNvPr>
                <p:cNvPicPr/>
                <p:nvPr/>
              </p:nvPicPr>
              <p:blipFill>
                <a:blip r:embed="rId315"/>
                <a:stretch>
                  <a:fillRect/>
                </a:stretch>
              </p:blipFill>
              <p:spPr>
                <a:xfrm>
                  <a:off x="8980180" y="1392694"/>
                  <a:ext cx="374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841" name="墨迹 840">
                  <a:extLst>
                    <a:ext uri="{FF2B5EF4-FFF2-40B4-BE49-F238E27FC236}">
                      <a16:creationId xmlns:a16="http://schemas.microsoft.com/office/drawing/2014/main" id="{4ED76A2A-9D50-A8D9-8A1F-493B96977838}"/>
                    </a:ext>
                  </a:extLst>
                </p14:cNvPr>
                <p14:cNvContentPartPr/>
                <p14:nvPr/>
              </p14:nvContentPartPr>
              <p14:xfrm>
                <a:off x="9089620" y="1411774"/>
                <a:ext cx="17640" cy="4320"/>
              </p14:xfrm>
            </p:contentPart>
          </mc:Choice>
          <mc:Fallback xmlns="">
            <p:pic>
              <p:nvPicPr>
                <p:cNvPr id="841" name="墨迹 840">
                  <a:extLst>
                    <a:ext uri="{FF2B5EF4-FFF2-40B4-BE49-F238E27FC236}">
                      <a16:creationId xmlns:a16="http://schemas.microsoft.com/office/drawing/2014/main" id="{4ED76A2A-9D50-A8D9-8A1F-493B96977838}"/>
                    </a:ext>
                  </a:extLst>
                </p:cNvPr>
                <p:cNvPicPr/>
                <p:nvPr/>
              </p:nvPicPr>
              <p:blipFill>
                <a:blip r:embed="rId317"/>
                <a:stretch>
                  <a:fillRect/>
                </a:stretch>
              </p:blipFill>
              <p:spPr>
                <a:xfrm>
                  <a:off x="9080620" y="1403134"/>
                  <a:ext cx="35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842" name="墨迹 841">
                  <a:extLst>
                    <a:ext uri="{FF2B5EF4-FFF2-40B4-BE49-F238E27FC236}">
                      <a16:creationId xmlns:a16="http://schemas.microsoft.com/office/drawing/2014/main" id="{8A2F072F-860D-2AE1-BDBC-85DC63C2074C}"/>
                    </a:ext>
                  </a:extLst>
                </p14:cNvPr>
                <p14:cNvContentPartPr/>
                <p14:nvPr/>
              </p14:nvContentPartPr>
              <p14:xfrm>
                <a:off x="9097900" y="1460014"/>
                <a:ext cx="32040" cy="3600"/>
              </p14:xfrm>
            </p:contentPart>
          </mc:Choice>
          <mc:Fallback xmlns="">
            <p:pic>
              <p:nvPicPr>
                <p:cNvPr id="842" name="墨迹 841">
                  <a:extLst>
                    <a:ext uri="{FF2B5EF4-FFF2-40B4-BE49-F238E27FC236}">
                      <a16:creationId xmlns:a16="http://schemas.microsoft.com/office/drawing/2014/main" id="{8A2F072F-860D-2AE1-BDBC-85DC63C2074C}"/>
                    </a:ext>
                  </a:extLst>
                </p:cNvPr>
                <p:cNvPicPr/>
                <p:nvPr/>
              </p:nvPicPr>
              <p:blipFill>
                <a:blip r:embed="rId319"/>
                <a:stretch>
                  <a:fillRect/>
                </a:stretch>
              </p:blipFill>
              <p:spPr>
                <a:xfrm>
                  <a:off x="9089260" y="1451374"/>
                  <a:ext cx="496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843" name="墨迹 842">
                  <a:extLst>
                    <a:ext uri="{FF2B5EF4-FFF2-40B4-BE49-F238E27FC236}">
                      <a16:creationId xmlns:a16="http://schemas.microsoft.com/office/drawing/2014/main" id="{4D7D4371-AB12-A9F0-B8A2-0E87AE2D07A1}"/>
                    </a:ext>
                  </a:extLst>
                </p14:cNvPr>
                <p14:cNvContentPartPr/>
                <p14:nvPr/>
              </p14:nvContentPartPr>
              <p14:xfrm>
                <a:off x="9228580" y="1386574"/>
                <a:ext cx="12240" cy="99720"/>
              </p14:xfrm>
            </p:contentPart>
          </mc:Choice>
          <mc:Fallback xmlns="">
            <p:pic>
              <p:nvPicPr>
                <p:cNvPr id="843" name="墨迹 842">
                  <a:extLst>
                    <a:ext uri="{FF2B5EF4-FFF2-40B4-BE49-F238E27FC236}">
                      <a16:creationId xmlns:a16="http://schemas.microsoft.com/office/drawing/2014/main" id="{4D7D4371-AB12-A9F0-B8A2-0E87AE2D07A1}"/>
                    </a:ext>
                  </a:extLst>
                </p:cNvPr>
                <p:cNvPicPr/>
                <p:nvPr/>
              </p:nvPicPr>
              <p:blipFill>
                <a:blip r:embed="rId321"/>
                <a:stretch>
                  <a:fillRect/>
                </a:stretch>
              </p:blipFill>
              <p:spPr>
                <a:xfrm>
                  <a:off x="9219940" y="1377574"/>
                  <a:ext cx="29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844" name="墨迹 843">
                  <a:extLst>
                    <a:ext uri="{FF2B5EF4-FFF2-40B4-BE49-F238E27FC236}">
                      <a16:creationId xmlns:a16="http://schemas.microsoft.com/office/drawing/2014/main" id="{C4021D2F-BCCD-166B-3DC5-68605C868610}"/>
                    </a:ext>
                  </a:extLst>
                </p14:cNvPr>
                <p14:cNvContentPartPr/>
                <p14:nvPr/>
              </p14:nvContentPartPr>
              <p14:xfrm>
                <a:off x="9235420" y="1359214"/>
                <a:ext cx="80640" cy="118440"/>
              </p14:xfrm>
            </p:contentPart>
          </mc:Choice>
          <mc:Fallback xmlns="">
            <p:pic>
              <p:nvPicPr>
                <p:cNvPr id="844" name="墨迹 843">
                  <a:extLst>
                    <a:ext uri="{FF2B5EF4-FFF2-40B4-BE49-F238E27FC236}">
                      <a16:creationId xmlns:a16="http://schemas.microsoft.com/office/drawing/2014/main" id="{C4021D2F-BCCD-166B-3DC5-68605C868610}"/>
                    </a:ext>
                  </a:extLst>
                </p:cNvPr>
                <p:cNvPicPr/>
                <p:nvPr/>
              </p:nvPicPr>
              <p:blipFill>
                <a:blip r:embed="rId323"/>
                <a:stretch>
                  <a:fillRect/>
                </a:stretch>
              </p:blipFill>
              <p:spPr>
                <a:xfrm>
                  <a:off x="9226780" y="1350214"/>
                  <a:ext cx="982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845" name="墨迹 844">
                  <a:extLst>
                    <a:ext uri="{FF2B5EF4-FFF2-40B4-BE49-F238E27FC236}">
                      <a16:creationId xmlns:a16="http://schemas.microsoft.com/office/drawing/2014/main" id="{569EB5DA-EC8D-E3EF-7DB8-39E5FC1C714C}"/>
                    </a:ext>
                  </a:extLst>
                </p14:cNvPr>
                <p14:cNvContentPartPr/>
                <p14:nvPr/>
              </p14:nvContentPartPr>
              <p14:xfrm>
                <a:off x="9341260" y="1412854"/>
                <a:ext cx="79560" cy="46440"/>
              </p14:xfrm>
            </p:contentPart>
          </mc:Choice>
          <mc:Fallback xmlns="">
            <p:pic>
              <p:nvPicPr>
                <p:cNvPr id="845" name="墨迹 844">
                  <a:extLst>
                    <a:ext uri="{FF2B5EF4-FFF2-40B4-BE49-F238E27FC236}">
                      <a16:creationId xmlns:a16="http://schemas.microsoft.com/office/drawing/2014/main" id="{569EB5DA-EC8D-E3EF-7DB8-39E5FC1C714C}"/>
                    </a:ext>
                  </a:extLst>
                </p:cNvPr>
                <p:cNvPicPr/>
                <p:nvPr/>
              </p:nvPicPr>
              <p:blipFill>
                <a:blip r:embed="rId325"/>
                <a:stretch>
                  <a:fillRect/>
                </a:stretch>
              </p:blipFill>
              <p:spPr>
                <a:xfrm>
                  <a:off x="9332260" y="1403854"/>
                  <a:ext cx="972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846" name="墨迹 845">
                  <a:extLst>
                    <a:ext uri="{FF2B5EF4-FFF2-40B4-BE49-F238E27FC236}">
                      <a16:creationId xmlns:a16="http://schemas.microsoft.com/office/drawing/2014/main" id="{E281139A-4453-F30F-B4F9-0E99215F4C9E}"/>
                    </a:ext>
                  </a:extLst>
                </p14:cNvPr>
                <p14:cNvContentPartPr/>
                <p14:nvPr/>
              </p14:nvContentPartPr>
              <p14:xfrm>
                <a:off x="9439540" y="1350934"/>
                <a:ext cx="13320" cy="120240"/>
              </p14:xfrm>
            </p:contentPart>
          </mc:Choice>
          <mc:Fallback xmlns="">
            <p:pic>
              <p:nvPicPr>
                <p:cNvPr id="846" name="墨迹 845">
                  <a:extLst>
                    <a:ext uri="{FF2B5EF4-FFF2-40B4-BE49-F238E27FC236}">
                      <a16:creationId xmlns:a16="http://schemas.microsoft.com/office/drawing/2014/main" id="{E281139A-4453-F30F-B4F9-0E99215F4C9E}"/>
                    </a:ext>
                  </a:extLst>
                </p:cNvPr>
                <p:cNvPicPr/>
                <p:nvPr/>
              </p:nvPicPr>
              <p:blipFill>
                <a:blip r:embed="rId327"/>
                <a:stretch>
                  <a:fillRect/>
                </a:stretch>
              </p:blipFill>
              <p:spPr>
                <a:xfrm>
                  <a:off x="9430540" y="1341934"/>
                  <a:ext cx="309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847" name="墨迹 846">
                  <a:extLst>
                    <a:ext uri="{FF2B5EF4-FFF2-40B4-BE49-F238E27FC236}">
                      <a16:creationId xmlns:a16="http://schemas.microsoft.com/office/drawing/2014/main" id="{BA486EA5-3AA4-8DE3-517E-AEAED15EA1F8}"/>
                    </a:ext>
                  </a:extLst>
                </p14:cNvPr>
                <p14:cNvContentPartPr/>
                <p14:nvPr/>
              </p14:nvContentPartPr>
              <p14:xfrm>
                <a:off x="9466180" y="1397014"/>
                <a:ext cx="55080" cy="59400"/>
              </p14:xfrm>
            </p:contentPart>
          </mc:Choice>
          <mc:Fallback xmlns="">
            <p:pic>
              <p:nvPicPr>
                <p:cNvPr id="847" name="墨迹 846">
                  <a:extLst>
                    <a:ext uri="{FF2B5EF4-FFF2-40B4-BE49-F238E27FC236}">
                      <a16:creationId xmlns:a16="http://schemas.microsoft.com/office/drawing/2014/main" id="{BA486EA5-3AA4-8DE3-517E-AEAED15EA1F8}"/>
                    </a:ext>
                  </a:extLst>
                </p:cNvPr>
                <p:cNvPicPr/>
                <p:nvPr/>
              </p:nvPicPr>
              <p:blipFill>
                <a:blip r:embed="rId329"/>
                <a:stretch>
                  <a:fillRect/>
                </a:stretch>
              </p:blipFill>
              <p:spPr>
                <a:xfrm>
                  <a:off x="9457540" y="1388374"/>
                  <a:ext cx="72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848" name="墨迹 847">
                  <a:extLst>
                    <a:ext uri="{FF2B5EF4-FFF2-40B4-BE49-F238E27FC236}">
                      <a16:creationId xmlns:a16="http://schemas.microsoft.com/office/drawing/2014/main" id="{789A8A20-2B98-250D-D09C-D014BA62A02F}"/>
                    </a:ext>
                  </a:extLst>
                </p14:cNvPr>
                <p14:cNvContentPartPr/>
                <p14:nvPr/>
              </p14:nvContentPartPr>
              <p14:xfrm>
                <a:off x="9545740" y="1409614"/>
                <a:ext cx="50400" cy="46440"/>
              </p14:xfrm>
            </p:contentPart>
          </mc:Choice>
          <mc:Fallback xmlns="">
            <p:pic>
              <p:nvPicPr>
                <p:cNvPr id="848" name="墨迹 847">
                  <a:extLst>
                    <a:ext uri="{FF2B5EF4-FFF2-40B4-BE49-F238E27FC236}">
                      <a16:creationId xmlns:a16="http://schemas.microsoft.com/office/drawing/2014/main" id="{789A8A20-2B98-250D-D09C-D014BA62A02F}"/>
                    </a:ext>
                  </a:extLst>
                </p:cNvPr>
                <p:cNvPicPr/>
                <p:nvPr/>
              </p:nvPicPr>
              <p:blipFill>
                <a:blip r:embed="rId331"/>
                <a:stretch>
                  <a:fillRect/>
                </a:stretch>
              </p:blipFill>
              <p:spPr>
                <a:xfrm>
                  <a:off x="9536740" y="1400974"/>
                  <a:ext cx="68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849" name="墨迹 848">
                  <a:extLst>
                    <a:ext uri="{FF2B5EF4-FFF2-40B4-BE49-F238E27FC236}">
                      <a16:creationId xmlns:a16="http://schemas.microsoft.com/office/drawing/2014/main" id="{E55DC635-0E6A-B2E4-5BF6-AD3A21F29CAD}"/>
                    </a:ext>
                  </a:extLst>
                </p14:cNvPr>
                <p14:cNvContentPartPr/>
                <p14:nvPr/>
              </p14:nvContentPartPr>
              <p14:xfrm>
                <a:off x="9611980" y="1403134"/>
                <a:ext cx="75240" cy="46080"/>
              </p14:xfrm>
            </p:contentPart>
          </mc:Choice>
          <mc:Fallback xmlns="">
            <p:pic>
              <p:nvPicPr>
                <p:cNvPr id="849" name="墨迹 848">
                  <a:extLst>
                    <a:ext uri="{FF2B5EF4-FFF2-40B4-BE49-F238E27FC236}">
                      <a16:creationId xmlns:a16="http://schemas.microsoft.com/office/drawing/2014/main" id="{E55DC635-0E6A-B2E4-5BF6-AD3A21F29CAD}"/>
                    </a:ext>
                  </a:extLst>
                </p:cNvPr>
                <p:cNvPicPr/>
                <p:nvPr/>
              </p:nvPicPr>
              <p:blipFill>
                <a:blip r:embed="rId333"/>
                <a:stretch>
                  <a:fillRect/>
                </a:stretch>
              </p:blipFill>
              <p:spPr>
                <a:xfrm>
                  <a:off x="9602980" y="1394494"/>
                  <a:ext cx="928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850" name="墨迹 849">
                  <a:extLst>
                    <a:ext uri="{FF2B5EF4-FFF2-40B4-BE49-F238E27FC236}">
                      <a16:creationId xmlns:a16="http://schemas.microsoft.com/office/drawing/2014/main" id="{4AECD14A-C78D-7070-4D9B-48E5D955CEAC}"/>
                    </a:ext>
                  </a:extLst>
                </p14:cNvPr>
                <p14:cNvContentPartPr/>
                <p14:nvPr/>
              </p14:nvContentPartPr>
              <p14:xfrm>
                <a:off x="9774340" y="1391254"/>
                <a:ext cx="93960" cy="4680"/>
              </p14:xfrm>
            </p:contentPart>
          </mc:Choice>
          <mc:Fallback xmlns="">
            <p:pic>
              <p:nvPicPr>
                <p:cNvPr id="850" name="墨迹 849">
                  <a:extLst>
                    <a:ext uri="{FF2B5EF4-FFF2-40B4-BE49-F238E27FC236}">
                      <a16:creationId xmlns:a16="http://schemas.microsoft.com/office/drawing/2014/main" id="{4AECD14A-C78D-7070-4D9B-48E5D955CEAC}"/>
                    </a:ext>
                  </a:extLst>
                </p:cNvPr>
                <p:cNvPicPr/>
                <p:nvPr/>
              </p:nvPicPr>
              <p:blipFill>
                <a:blip r:embed="rId335"/>
                <a:stretch>
                  <a:fillRect/>
                </a:stretch>
              </p:blipFill>
              <p:spPr>
                <a:xfrm>
                  <a:off x="9765340" y="1382614"/>
                  <a:ext cx="111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851" name="墨迹 850">
                  <a:extLst>
                    <a:ext uri="{FF2B5EF4-FFF2-40B4-BE49-F238E27FC236}">
                      <a16:creationId xmlns:a16="http://schemas.microsoft.com/office/drawing/2014/main" id="{F59142E7-D8C7-168C-A3F9-46F22137D8DC}"/>
                    </a:ext>
                  </a:extLst>
                </p14:cNvPr>
                <p14:cNvContentPartPr/>
                <p14:nvPr/>
              </p14:nvContentPartPr>
              <p14:xfrm>
                <a:off x="9806380" y="1365694"/>
                <a:ext cx="36000" cy="79200"/>
              </p14:xfrm>
            </p:contentPart>
          </mc:Choice>
          <mc:Fallback xmlns="">
            <p:pic>
              <p:nvPicPr>
                <p:cNvPr id="851" name="墨迹 850">
                  <a:extLst>
                    <a:ext uri="{FF2B5EF4-FFF2-40B4-BE49-F238E27FC236}">
                      <a16:creationId xmlns:a16="http://schemas.microsoft.com/office/drawing/2014/main" id="{F59142E7-D8C7-168C-A3F9-46F22137D8DC}"/>
                    </a:ext>
                  </a:extLst>
                </p:cNvPr>
                <p:cNvPicPr/>
                <p:nvPr/>
              </p:nvPicPr>
              <p:blipFill>
                <a:blip r:embed="rId337"/>
                <a:stretch>
                  <a:fillRect/>
                </a:stretch>
              </p:blipFill>
              <p:spPr>
                <a:xfrm>
                  <a:off x="9797740" y="1356694"/>
                  <a:ext cx="53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852" name="墨迹 851">
                  <a:extLst>
                    <a:ext uri="{FF2B5EF4-FFF2-40B4-BE49-F238E27FC236}">
                      <a16:creationId xmlns:a16="http://schemas.microsoft.com/office/drawing/2014/main" id="{27255685-9755-574F-6F1A-874FFDD3891B}"/>
                    </a:ext>
                  </a:extLst>
                </p14:cNvPr>
                <p14:cNvContentPartPr/>
                <p14:nvPr/>
              </p14:nvContentPartPr>
              <p14:xfrm>
                <a:off x="9845260" y="1344814"/>
                <a:ext cx="73080" cy="95400"/>
              </p14:xfrm>
            </p:contentPart>
          </mc:Choice>
          <mc:Fallback xmlns="">
            <p:pic>
              <p:nvPicPr>
                <p:cNvPr id="852" name="墨迹 851">
                  <a:extLst>
                    <a:ext uri="{FF2B5EF4-FFF2-40B4-BE49-F238E27FC236}">
                      <a16:creationId xmlns:a16="http://schemas.microsoft.com/office/drawing/2014/main" id="{27255685-9755-574F-6F1A-874FFDD3891B}"/>
                    </a:ext>
                  </a:extLst>
                </p:cNvPr>
                <p:cNvPicPr/>
                <p:nvPr/>
              </p:nvPicPr>
              <p:blipFill>
                <a:blip r:embed="rId339"/>
                <a:stretch>
                  <a:fillRect/>
                </a:stretch>
              </p:blipFill>
              <p:spPr>
                <a:xfrm>
                  <a:off x="9836260" y="1336174"/>
                  <a:ext cx="90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853" name="墨迹 852">
                  <a:extLst>
                    <a:ext uri="{FF2B5EF4-FFF2-40B4-BE49-F238E27FC236}">
                      <a16:creationId xmlns:a16="http://schemas.microsoft.com/office/drawing/2014/main" id="{40F8FE52-0B21-36D8-1530-D9F9F5C58BE0}"/>
                    </a:ext>
                  </a:extLst>
                </p14:cNvPr>
                <p14:cNvContentPartPr/>
                <p14:nvPr/>
              </p14:nvContentPartPr>
              <p14:xfrm>
                <a:off x="9919780" y="1401694"/>
                <a:ext cx="5760" cy="23040"/>
              </p14:xfrm>
            </p:contentPart>
          </mc:Choice>
          <mc:Fallback xmlns="">
            <p:pic>
              <p:nvPicPr>
                <p:cNvPr id="853" name="墨迹 852">
                  <a:extLst>
                    <a:ext uri="{FF2B5EF4-FFF2-40B4-BE49-F238E27FC236}">
                      <a16:creationId xmlns:a16="http://schemas.microsoft.com/office/drawing/2014/main" id="{40F8FE52-0B21-36D8-1530-D9F9F5C58BE0}"/>
                    </a:ext>
                  </a:extLst>
                </p:cNvPr>
                <p:cNvPicPr/>
                <p:nvPr/>
              </p:nvPicPr>
              <p:blipFill>
                <a:blip r:embed="rId341"/>
                <a:stretch>
                  <a:fillRect/>
                </a:stretch>
              </p:blipFill>
              <p:spPr>
                <a:xfrm>
                  <a:off x="9911140" y="1392694"/>
                  <a:ext cx="23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854" name="墨迹 853">
                  <a:extLst>
                    <a:ext uri="{FF2B5EF4-FFF2-40B4-BE49-F238E27FC236}">
                      <a16:creationId xmlns:a16="http://schemas.microsoft.com/office/drawing/2014/main" id="{0DE3A1D7-2C65-33FF-B9D7-F1EDEB620AB2}"/>
                    </a:ext>
                  </a:extLst>
                </p14:cNvPr>
                <p14:cNvContentPartPr/>
                <p14:nvPr/>
              </p14:nvContentPartPr>
              <p14:xfrm>
                <a:off x="9925180" y="1344454"/>
                <a:ext cx="41040" cy="6120"/>
              </p14:xfrm>
            </p:contentPart>
          </mc:Choice>
          <mc:Fallback xmlns="">
            <p:pic>
              <p:nvPicPr>
                <p:cNvPr id="854" name="墨迹 853">
                  <a:extLst>
                    <a:ext uri="{FF2B5EF4-FFF2-40B4-BE49-F238E27FC236}">
                      <a16:creationId xmlns:a16="http://schemas.microsoft.com/office/drawing/2014/main" id="{0DE3A1D7-2C65-33FF-B9D7-F1EDEB620AB2}"/>
                    </a:ext>
                  </a:extLst>
                </p:cNvPr>
                <p:cNvPicPr/>
                <p:nvPr/>
              </p:nvPicPr>
              <p:blipFill>
                <a:blip r:embed="rId343"/>
                <a:stretch>
                  <a:fillRect/>
                </a:stretch>
              </p:blipFill>
              <p:spPr>
                <a:xfrm>
                  <a:off x="9916180" y="1335454"/>
                  <a:ext cx="58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855" name="墨迹 854">
                  <a:extLst>
                    <a:ext uri="{FF2B5EF4-FFF2-40B4-BE49-F238E27FC236}">
                      <a16:creationId xmlns:a16="http://schemas.microsoft.com/office/drawing/2014/main" id="{3AA5ED66-26B6-3C55-BEF7-10D0F9324833}"/>
                    </a:ext>
                  </a:extLst>
                </p14:cNvPr>
                <p14:cNvContentPartPr/>
                <p14:nvPr/>
              </p14:nvContentPartPr>
              <p14:xfrm>
                <a:off x="9961180" y="1368934"/>
                <a:ext cx="63000" cy="78840"/>
              </p14:xfrm>
            </p:contentPart>
          </mc:Choice>
          <mc:Fallback xmlns="">
            <p:pic>
              <p:nvPicPr>
                <p:cNvPr id="855" name="墨迹 854">
                  <a:extLst>
                    <a:ext uri="{FF2B5EF4-FFF2-40B4-BE49-F238E27FC236}">
                      <a16:creationId xmlns:a16="http://schemas.microsoft.com/office/drawing/2014/main" id="{3AA5ED66-26B6-3C55-BEF7-10D0F9324833}"/>
                    </a:ext>
                  </a:extLst>
                </p:cNvPr>
                <p:cNvPicPr/>
                <p:nvPr/>
              </p:nvPicPr>
              <p:blipFill>
                <a:blip r:embed="rId345"/>
                <a:stretch>
                  <a:fillRect/>
                </a:stretch>
              </p:blipFill>
              <p:spPr>
                <a:xfrm>
                  <a:off x="9952540" y="1360294"/>
                  <a:ext cx="806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856" name="墨迹 855">
                  <a:extLst>
                    <a:ext uri="{FF2B5EF4-FFF2-40B4-BE49-F238E27FC236}">
                      <a16:creationId xmlns:a16="http://schemas.microsoft.com/office/drawing/2014/main" id="{DE640F95-49D2-7102-1278-04ABDC5A68B5}"/>
                    </a:ext>
                  </a:extLst>
                </p14:cNvPr>
                <p14:cNvContentPartPr/>
                <p14:nvPr/>
              </p14:nvContentPartPr>
              <p14:xfrm>
                <a:off x="10119940" y="1361374"/>
                <a:ext cx="94320" cy="84600"/>
              </p14:xfrm>
            </p:contentPart>
          </mc:Choice>
          <mc:Fallback xmlns="">
            <p:pic>
              <p:nvPicPr>
                <p:cNvPr id="856" name="墨迹 855">
                  <a:extLst>
                    <a:ext uri="{FF2B5EF4-FFF2-40B4-BE49-F238E27FC236}">
                      <a16:creationId xmlns:a16="http://schemas.microsoft.com/office/drawing/2014/main" id="{DE640F95-49D2-7102-1278-04ABDC5A68B5}"/>
                    </a:ext>
                  </a:extLst>
                </p:cNvPr>
                <p:cNvPicPr/>
                <p:nvPr/>
              </p:nvPicPr>
              <p:blipFill>
                <a:blip r:embed="rId347"/>
                <a:stretch>
                  <a:fillRect/>
                </a:stretch>
              </p:blipFill>
              <p:spPr>
                <a:xfrm>
                  <a:off x="10110940" y="1352734"/>
                  <a:ext cx="1119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857" name="墨迹 856">
                  <a:extLst>
                    <a:ext uri="{FF2B5EF4-FFF2-40B4-BE49-F238E27FC236}">
                      <a16:creationId xmlns:a16="http://schemas.microsoft.com/office/drawing/2014/main" id="{FF179ACD-7F48-5C13-ED73-7A3A72171566}"/>
                    </a:ext>
                  </a:extLst>
                </p14:cNvPr>
                <p14:cNvContentPartPr/>
                <p14:nvPr/>
              </p14:nvContentPartPr>
              <p14:xfrm>
                <a:off x="10247740" y="1429414"/>
                <a:ext cx="1080" cy="360"/>
              </p14:xfrm>
            </p:contentPart>
          </mc:Choice>
          <mc:Fallback xmlns="">
            <p:pic>
              <p:nvPicPr>
                <p:cNvPr id="857" name="墨迹 856">
                  <a:extLst>
                    <a:ext uri="{FF2B5EF4-FFF2-40B4-BE49-F238E27FC236}">
                      <a16:creationId xmlns:a16="http://schemas.microsoft.com/office/drawing/2014/main" id="{FF179ACD-7F48-5C13-ED73-7A3A72171566}"/>
                    </a:ext>
                  </a:extLst>
                </p:cNvPr>
                <p:cNvPicPr/>
                <p:nvPr/>
              </p:nvPicPr>
              <p:blipFill>
                <a:blip r:embed="rId349"/>
                <a:stretch>
                  <a:fillRect/>
                </a:stretch>
              </p:blipFill>
              <p:spPr>
                <a:xfrm>
                  <a:off x="10239100" y="1420774"/>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859" name="墨迹 858">
                  <a:extLst>
                    <a:ext uri="{FF2B5EF4-FFF2-40B4-BE49-F238E27FC236}">
                      <a16:creationId xmlns:a16="http://schemas.microsoft.com/office/drawing/2014/main" id="{014E8442-004E-4E59-C043-6F1DCACFC094}"/>
                    </a:ext>
                  </a:extLst>
                </p14:cNvPr>
                <p14:cNvContentPartPr/>
                <p14:nvPr/>
              </p14:nvContentPartPr>
              <p14:xfrm>
                <a:off x="7991980" y="1635334"/>
                <a:ext cx="113760" cy="104040"/>
              </p14:xfrm>
            </p:contentPart>
          </mc:Choice>
          <mc:Fallback xmlns="">
            <p:pic>
              <p:nvPicPr>
                <p:cNvPr id="859" name="墨迹 858">
                  <a:extLst>
                    <a:ext uri="{FF2B5EF4-FFF2-40B4-BE49-F238E27FC236}">
                      <a16:creationId xmlns:a16="http://schemas.microsoft.com/office/drawing/2014/main" id="{014E8442-004E-4E59-C043-6F1DCACFC094}"/>
                    </a:ext>
                  </a:extLst>
                </p:cNvPr>
                <p:cNvPicPr/>
                <p:nvPr/>
              </p:nvPicPr>
              <p:blipFill>
                <a:blip r:embed="rId351"/>
                <a:stretch>
                  <a:fillRect/>
                </a:stretch>
              </p:blipFill>
              <p:spPr>
                <a:xfrm>
                  <a:off x="7983340" y="1626694"/>
                  <a:ext cx="131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860" name="墨迹 859">
                  <a:extLst>
                    <a:ext uri="{FF2B5EF4-FFF2-40B4-BE49-F238E27FC236}">
                      <a16:creationId xmlns:a16="http://schemas.microsoft.com/office/drawing/2014/main" id="{13540DA1-7973-4F9D-5D92-D2331BC55A8D}"/>
                    </a:ext>
                  </a:extLst>
                </p14:cNvPr>
                <p14:cNvContentPartPr/>
                <p14:nvPr/>
              </p14:nvContentPartPr>
              <p14:xfrm>
                <a:off x="8210140" y="1566574"/>
                <a:ext cx="250560" cy="127800"/>
              </p14:xfrm>
            </p:contentPart>
          </mc:Choice>
          <mc:Fallback xmlns="">
            <p:pic>
              <p:nvPicPr>
                <p:cNvPr id="860" name="墨迹 859">
                  <a:extLst>
                    <a:ext uri="{FF2B5EF4-FFF2-40B4-BE49-F238E27FC236}">
                      <a16:creationId xmlns:a16="http://schemas.microsoft.com/office/drawing/2014/main" id="{13540DA1-7973-4F9D-5D92-D2331BC55A8D}"/>
                    </a:ext>
                  </a:extLst>
                </p:cNvPr>
                <p:cNvPicPr/>
                <p:nvPr/>
              </p:nvPicPr>
              <p:blipFill>
                <a:blip r:embed="rId353"/>
                <a:stretch>
                  <a:fillRect/>
                </a:stretch>
              </p:blipFill>
              <p:spPr>
                <a:xfrm>
                  <a:off x="8201140" y="1557574"/>
                  <a:ext cx="2682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861" name="墨迹 860">
                  <a:extLst>
                    <a:ext uri="{FF2B5EF4-FFF2-40B4-BE49-F238E27FC236}">
                      <a16:creationId xmlns:a16="http://schemas.microsoft.com/office/drawing/2014/main" id="{FA83145C-2608-A90F-BCB8-0998564CE39A}"/>
                    </a:ext>
                  </a:extLst>
                </p14:cNvPr>
                <p14:cNvContentPartPr/>
                <p14:nvPr/>
              </p14:nvContentPartPr>
              <p14:xfrm>
                <a:off x="8476540" y="1577734"/>
                <a:ext cx="74880" cy="112680"/>
              </p14:xfrm>
            </p:contentPart>
          </mc:Choice>
          <mc:Fallback xmlns="">
            <p:pic>
              <p:nvPicPr>
                <p:cNvPr id="861" name="墨迹 860">
                  <a:extLst>
                    <a:ext uri="{FF2B5EF4-FFF2-40B4-BE49-F238E27FC236}">
                      <a16:creationId xmlns:a16="http://schemas.microsoft.com/office/drawing/2014/main" id="{FA83145C-2608-A90F-BCB8-0998564CE39A}"/>
                    </a:ext>
                  </a:extLst>
                </p:cNvPr>
                <p:cNvPicPr/>
                <p:nvPr/>
              </p:nvPicPr>
              <p:blipFill>
                <a:blip r:embed="rId355"/>
                <a:stretch>
                  <a:fillRect/>
                </a:stretch>
              </p:blipFill>
              <p:spPr>
                <a:xfrm>
                  <a:off x="8467900" y="1569094"/>
                  <a:ext cx="92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862" name="墨迹 861">
                  <a:extLst>
                    <a:ext uri="{FF2B5EF4-FFF2-40B4-BE49-F238E27FC236}">
                      <a16:creationId xmlns:a16="http://schemas.microsoft.com/office/drawing/2014/main" id="{F05E1FD3-7705-44DF-B85B-CE5BE8B5CA91}"/>
                    </a:ext>
                  </a:extLst>
                </p14:cNvPr>
                <p14:cNvContentPartPr/>
                <p14:nvPr/>
              </p14:nvContentPartPr>
              <p14:xfrm>
                <a:off x="8614060" y="1636414"/>
                <a:ext cx="1800" cy="3240"/>
              </p14:xfrm>
            </p:contentPart>
          </mc:Choice>
          <mc:Fallback xmlns="">
            <p:pic>
              <p:nvPicPr>
                <p:cNvPr id="862" name="墨迹 861">
                  <a:extLst>
                    <a:ext uri="{FF2B5EF4-FFF2-40B4-BE49-F238E27FC236}">
                      <a16:creationId xmlns:a16="http://schemas.microsoft.com/office/drawing/2014/main" id="{F05E1FD3-7705-44DF-B85B-CE5BE8B5CA91}"/>
                    </a:ext>
                  </a:extLst>
                </p:cNvPr>
                <p:cNvPicPr/>
                <p:nvPr/>
              </p:nvPicPr>
              <p:blipFill>
                <a:blip r:embed="rId357"/>
                <a:stretch>
                  <a:fillRect/>
                </a:stretch>
              </p:blipFill>
              <p:spPr>
                <a:xfrm>
                  <a:off x="8605060" y="1627414"/>
                  <a:ext cx="19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864" name="墨迹 863">
                  <a:extLst>
                    <a:ext uri="{FF2B5EF4-FFF2-40B4-BE49-F238E27FC236}">
                      <a16:creationId xmlns:a16="http://schemas.microsoft.com/office/drawing/2014/main" id="{5306E45D-3BA1-5264-9FA2-BA41851BC1CB}"/>
                    </a:ext>
                  </a:extLst>
                </p14:cNvPr>
                <p14:cNvContentPartPr/>
                <p14:nvPr/>
              </p14:nvContentPartPr>
              <p14:xfrm>
                <a:off x="8722780" y="1566214"/>
                <a:ext cx="129240" cy="125280"/>
              </p14:xfrm>
            </p:contentPart>
          </mc:Choice>
          <mc:Fallback xmlns="">
            <p:pic>
              <p:nvPicPr>
                <p:cNvPr id="864" name="墨迹 863">
                  <a:extLst>
                    <a:ext uri="{FF2B5EF4-FFF2-40B4-BE49-F238E27FC236}">
                      <a16:creationId xmlns:a16="http://schemas.microsoft.com/office/drawing/2014/main" id="{5306E45D-3BA1-5264-9FA2-BA41851BC1CB}"/>
                    </a:ext>
                  </a:extLst>
                </p:cNvPr>
                <p:cNvPicPr/>
                <p:nvPr/>
              </p:nvPicPr>
              <p:blipFill>
                <a:blip r:embed="rId359"/>
                <a:stretch>
                  <a:fillRect/>
                </a:stretch>
              </p:blipFill>
              <p:spPr>
                <a:xfrm>
                  <a:off x="8713780" y="1557574"/>
                  <a:ext cx="1468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865" name="墨迹 864">
                  <a:extLst>
                    <a:ext uri="{FF2B5EF4-FFF2-40B4-BE49-F238E27FC236}">
                      <a16:creationId xmlns:a16="http://schemas.microsoft.com/office/drawing/2014/main" id="{5CCD566F-CE82-9659-5F15-3BCE11B617F3}"/>
                    </a:ext>
                  </a:extLst>
                </p14:cNvPr>
                <p14:cNvContentPartPr/>
                <p14:nvPr/>
              </p14:nvContentPartPr>
              <p14:xfrm>
                <a:off x="8855260" y="1604014"/>
                <a:ext cx="63000" cy="72360"/>
              </p14:xfrm>
            </p:contentPart>
          </mc:Choice>
          <mc:Fallback xmlns="">
            <p:pic>
              <p:nvPicPr>
                <p:cNvPr id="865" name="墨迹 864">
                  <a:extLst>
                    <a:ext uri="{FF2B5EF4-FFF2-40B4-BE49-F238E27FC236}">
                      <a16:creationId xmlns:a16="http://schemas.microsoft.com/office/drawing/2014/main" id="{5CCD566F-CE82-9659-5F15-3BCE11B617F3}"/>
                    </a:ext>
                  </a:extLst>
                </p:cNvPr>
                <p:cNvPicPr/>
                <p:nvPr/>
              </p:nvPicPr>
              <p:blipFill>
                <a:blip r:embed="rId361"/>
                <a:stretch>
                  <a:fillRect/>
                </a:stretch>
              </p:blipFill>
              <p:spPr>
                <a:xfrm>
                  <a:off x="8846260" y="1595374"/>
                  <a:ext cx="80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867" name="墨迹 866">
                  <a:extLst>
                    <a:ext uri="{FF2B5EF4-FFF2-40B4-BE49-F238E27FC236}">
                      <a16:creationId xmlns:a16="http://schemas.microsoft.com/office/drawing/2014/main" id="{A7D2FC5B-F902-CA0B-9677-E460C154E535}"/>
                    </a:ext>
                  </a:extLst>
                </p14:cNvPr>
                <p14:cNvContentPartPr/>
                <p14:nvPr/>
              </p14:nvContentPartPr>
              <p14:xfrm>
                <a:off x="8134900" y="1692214"/>
                <a:ext cx="936360" cy="55440"/>
              </p14:xfrm>
            </p:contentPart>
          </mc:Choice>
          <mc:Fallback xmlns="">
            <p:pic>
              <p:nvPicPr>
                <p:cNvPr id="867" name="墨迹 866">
                  <a:extLst>
                    <a:ext uri="{FF2B5EF4-FFF2-40B4-BE49-F238E27FC236}">
                      <a16:creationId xmlns:a16="http://schemas.microsoft.com/office/drawing/2014/main" id="{A7D2FC5B-F902-CA0B-9677-E460C154E535}"/>
                    </a:ext>
                  </a:extLst>
                </p:cNvPr>
                <p:cNvPicPr/>
                <p:nvPr/>
              </p:nvPicPr>
              <p:blipFill>
                <a:blip r:embed="rId363"/>
                <a:stretch>
                  <a:fillRect/>
                </a:stretch>
              </p:blipFill>
              <p:spPr>
                <a:xfrm>
                  <a:off x="8125900" y="1683214"/>
                  <a:ext cx="9540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868" name="墨迹 867">
                  <a:extLst>
                    <a:ext uri="{FF2B5EF4-FFF2-40B4-BE49-F238E27FC236}">
                      <a16:creationId xmlns:a16="http://schemas.microsoft.com/office/drawing/2014/main" id="{6D79652E-5D70-50A2-453A-0904A30A1F6B}"/>
                    </a:ext>
                  </a:extLst>
                </p14:cNvPr>
                <p14:cNvContentPartPr/>
                <p14:nvPr/>
              </p14:nvContentPartPr>
              <p14:xfrm>
                <a:off x="8314540" y="1755934"/>
                <a:ext cx="128160" cy="115920"/>
              </p14:xfrm>
            </p:contentPart>
          </mc:Choice>
          <mc:Fallback xmlns="">
            <p:pic>
              <p:nvPicPr>
                <p:cNvPr id="868" name="墨迹 867">
                  <a:extLst>
                    <a:ext uri="{FF2B5EF4-FFF2-40B4-BE49-F238E27FC236}">
                      <a16:creationId xmlns:a16="http://schemas.microsoft.com/office/drawing/2014/main" id="{6D79652E-5D70-50A2-453A-0904A30A1F6B}"/>
                    </a:ext>
                  </a:extLst>
                </p:cNvPr>
                <p:cNvPicPr/>
                <p:nvPr/>
              </p:nvPicPr>
              <p:blipFill>
                <a:blip r:embed="rId365"/>
                <a:stretch>
                  <a:fillRect/>
                </a:stretch>
              </p:blipFill>
              <p:spPr>
                <a:xfrm>
                  <a:off x="8305540" y="1747294"/>
                  <a:ext cx="145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869" name="墨迹 868">
                  <a:extLst>
                    <a:ext uri="{FF2B5EF4-FFF2-40B4-BE49-F238E27FC236}">
                      <a16:creationId xmlns:a16="http://schemas.microsoft.com/office/drawing/2014/main" id="{6FB66AE2-4FBD-AB23-224E-584EB893A6CE}"/>
                    </a:ext>
                  </a:extLst>
                </p14:cNvPr>
                <p14:cNvContentPartPr/>
                <p14:nvPr/>
              </p14:nvContentPartPr>
              <p14:xfrm>
                <a:off x="8436580" y="1755934"/>
                <a:ext cx="132840" cy="95760"/>
              </p14:xfrm>
            </p:contentPart>
          </mc:Choice>
          <mc:Fallback xmlns="">
            <p:pic>
              <p:nvPicPr>
                <p:cNvPr id="869" name="墨迹 868">
                  <a:extLst>
                    <a:ext uri="{FF2B5EF4-FFF2-40B4-BE49-F238E27FC236}">
                      <a16:creationId xmlns:a16="http://schemas.microsoft.com/office/drawing/2014/main" id="{6FB66AE2-4FBD-AB23-224E-584EB893A6CE}"/>
                    </a:ext>
                  </a:extLst>
                </p:cNvPr>
                <p:cNvPicPr/>
                <p:nvPr/>
              </p:nvPicPr>
              <p:blipFill>
                <a:blip r:embed="rId367"/>
                <a:stretch>
                  <a:fillRect/>
                </a:stretch>
              </p:blipFill>
              <p:spPr>
                <a:xfrm>
                  <a:off x="8427940" y="1746934"/>
                  <a:ext cx="150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870" name="墨迹 869">
                  <a:extLst>
                    <a:ext uri="{FF2B5EF4-FFF2-40B4-BE49-F238E27FC236}">
                      <a16:creationId xmlns:a16="http://schemas.microsoft.com/office/drawing/2014/main" id="{57BE9EB9-CB9A-E3AE-696F-EB6AC7BC904E}"/>
                    </a:ext>
                  </a:extLst>
                </p14:cNvPr>
                <p14:cNvContentPartPr/>
                <p14:nvPr/>
              </p14:nvContentPartPr>
              <p14:xfrm>
                <a:off x="8600020" y="1789774"/>
                <a:ext cx="65880" cy="4680"/>
              </p14:xfrm>
            </p:contentPart>
          </mc:Choice>
          <mc:Fallback xmlns="">
            <p:pic>
              <p:nvPicPr>
                <p:cNvPr id="870" name="墨迹 869">
                  <a:extLst>
                    <a:ext uri="{FF2B5EF4-FFF2-40B4-BE49-F238E27FC236}">
                      <a16:creationId xmlns:a16="http://schemas.microsoft.com/office/drawing/2014/main" id="{57BE9EB9-CB9A-E3AE-696F-EB6AC7BC904E}"/>
                    </a:ext>
                  </a:extLst>
                </p:cNvPr>
                <p:cNvPicPr/>
                <p:nvPr/>
              </p:nvPicPr>
              <p:blipFill>
                <a:blip r:embed="rId369"/>
                <a:stretch>
                  <a:fillRect/>
                </a:stretch>
              </p:blipFill>
              <p:spPr>
                <a:xfrm>
                  <a:off x="8591380" y="1781134"/>
                  <a:ext cx="83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871" name="墨迹 870">
                  <a:extLst>
                    <a:ext uri="{FF2B5EF4-FFF2-40B4-BE49-F238E27FC236}">
                      <a16:creationId xmlns:a16="http://schemas.microsoft.com/office/drawing/2014/main" id="{0A4AC607-2E9A-0F2D-539B-CB21D9DA0A98}"/>
                    </a:ext>
                  </a:extLst>
                </p14:cNvPr>
                <p14:cNvContentPartPr/>
                <p14:nvPr/>
              </p14:nvContentPartPr>
              <p14:xfrm>
                <a:off x="8628460" y="1783654"/>
                <a:ext cx="10080" cy="58680"/>
              </p14:xfrm>
            </p:contentPart>
          </mc:Choice>
          <mc:Fallback xmlns="">
            <p:pic>
              <p:nvPicPr>
                <p:cNvPr id="871" name="墨迹 870">
                  <a:extLst>
                    <a:ext uri="{FF2B5EF4-FFF2-40B4-BE49-F238E27FC236}">
                      <a16:creationId xmlns:a16="http://schemas.microsoft.com/office/drawing/2014/main" id="{0A4AC607-2E9A-0F2D-539B-CB21D9DA0A98}"/>
                    </a:ext>
                  </a:extLst>
                </p:cNvPr>
                <p:cNvPicPr/>
                <p:nvPr/>
              </p:nvPicPr>
              <p:blipFill>
                <a:blip r:embed="rId371"/>
                <a:stretch>
                  <a:fillRect/>
                </a:stretch>
              </p:blipFill>
              <p:spPr>
                <a:xfrm>
                  <a:off x="8619460" y="1774654"/>
                  <a:ext cx="277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872" name="墨迹 871">
                  <a:extLst>
                    <a:ext uri="{FF2B5EF4-FFF2-40B4-BE49-F238E27FC236}">
                      <a16:creationId xmlns:a16="http://schemas.microsoft.com/office/drawing/2014/main" id="{B0C1252D-A015-A82B-6891-984FDA820FFB}"/>
                    </a:ext>
                  </a:extLst>
                </p14:cNvPr>
                <p14:cNvContentPartPr/>
                <p14:nvPr/>
              </p14:nvContentPartPr>
              <p14:xfrm>
                <a:off x="8707300" y="1736854"/>
                <a:ext cx="50400" cy="103680"/>
              </p14:xfrm>
            </p:contentPart>
          </mc:Choice>
          <mc:Fallback xmlns="">
            <p:pic>
              <p:nvPicPr>
                <p:cNvPr id="872" name="墨迹 871">
                  <a:extLst>
                    <a:ext uri="{FF2B5EF4-FFF2-40B4-BE49-F238E27FC236}">
                      <a16:creationId xmlns:a16="http://schemas.microsoft.com/office/drawing/2014/main" id="{B0C1252D-A015-A82B-6891-984FDA820FFB}"/>
                    </a:ext>
                  </a:extLst>
                </p:cNvPr>
                <p:cNvPicPr/>
                <p:nvPr/>
              </p:nvPicPr>
              <p:blipFill>
                <a:blip r:embed="rId373"/>
                <a:stretch>
                  <a:fillRect/>
                </a:stretch>
              </p:blipFill>
              <p:spPr>
                <a:xfrm>
                  <a:off x="8698660" y="1728214"/>
                  <a:ext cx="680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873" name="墨迹 872">
                  <a:extLst>
                    <a:ext uri="{FF2B5EF4-FFF2-40B4-BE49-F238E27FC236}">
                      <a16:creationId xmlns:a16="http://schemas.microsoft.com/office/drawing/2014/main" id="{B2AE349C-4E2F-2305-C707-EC70C829D085}"/>
                    </a:ext>
                  </a:extLst>
                </p14:cNvPr>
                <p14:cNvContentPartPr/>
                <p14:nvPr/>
              </p14:nvContentPartPr>
              <p14:xfrm>
                <a:off x="8763460" y="1767094"/>
                <a:ext cx="30960" cy="49320"/>
              </p14:xfrm>
            </p:contentPart>
          </mc:Choice>
          <mc:Fallback xmlns="">
            <p:pic>
              <p:nvPicPr>
                <p:cNvPr id="873" name="墨迹 872">
                  <a:extLst>
                    <a:ext uri="{FF2B5EF4-FFF2-40B4-BE49-F238E27FC236}">
                      <a16:creationId xmlns:a16="http://schemas.microsoft.com/office/drawing/2014/main" id="{B2AE349C-4E2F-2305-C707-EC70C829D085}"/>
                    </a:ext>
                  </a:extLst>
                </p:cNvPr>
                <p:cNvPicPr/>
                <p:nvPr/>
              </p:nvPicPr>
              <p:blipFill>
                <a:blip r:embed="rId375"/>
                <a:stretch>
                  <a:fillRect/>
                </a:stretch>
              </p:blipFill>
              <p:spPr>
                <a:xfrm>
                  <a:off x="8754460" y="1758094"/>
                  <a:ext cx="486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874" name="墨迹 873">
                  <a:extLst>
                    <a:ext uri="{FF2B5EF4-FFF2-40B4-BE49-F238E27FC236}">
                      <a16:creationId xmlns:a16="http://schemas.microsoft.com/office/drawing/2014/main" id="{B35F1CBF-49F2-1339-4894-B0E341D62126}"/>
                    </a:ext>
                  </a:extLst>
                </p14:cNvPr>
                <p14:cNvContentPartPr/>
                <p14:nvPr/>
              </p14:nvContentPartPr>
              <p14:xfrm>
                <a:off x="8804140" y="1769974"/>
                <a:ext cx="79200" cy="65880"/>
              </p14:xfrm>
            </p:contentPart>
          </mc:Choice>
          <mc:Fallback xmlns="">
            <p:pic>
              <p:nvPicPr>
                <p:cNvPr id="874" name="墨迹 873">
                  <a:extLst>
                    <a:ext uri="{FF2B5EF4-FFF2-40B4-BE49-F238E27FC236}">
                      <a16:creationId xmlns:a16="http://schemas.microsoft.com/office/drawing/2014/main" id="{B35F1CBF-49F2-1339-4894-B0E341D62126}"/>
                    </a:ext>
                  </a:extLst>
                </p:cNvPr>
                <p:cNvPicPr/>
                <p:nvPr/>
              </p:nvPicPr>
              <p:blipFill>
                <a:blip r:embed="rId377"/>
                <a:stretch>
                  <a:fillRect/>
                </a:stretch>
              </p:blipFill>
              <p:spPr>
                <a:xfrm>
                  <a:off x="8795140" y="1761334"/>
                  <a:ext cx="96840" cy="8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8">
            <p14:nvContentPartPr>
              <p14:cNvPr id="876" name="墨迹 875">
                <a:extLst>
                  <a:ext uri="{FF2B5EF4-FFF2-40B4-BE49-F238E27FC236}">
                    <a16:creationId xmlns:a16="http://schemas.microsoft.com/office/drawing/2014/main" id="{F8592A00-C2AC-B1CE-797E-D3FFED8E9914}"/>
                  </a:ext>
                </a:extLst>
              </p14:cNvPr>
              <p14:cNvContentPartPr/>
              <p14:nvPr/>
            </p14:nvContentPartPr>
            <p14:xfrm>
              <a:off x="2904182" y="5000566"/>
              <a:ext cx="277200" cy="290880"/>
            </p14:xfrm>
          </p:contentPart>
        </mc:Choice>
        <mc:Fallback xmlns="">
          <p:pic>
            <p:nvPicPr>
              <p:cNvPr id="876" name="墨迹 875">
                <a:extLst>
                  <a:ext uri="{FF2B5EF4-FFF2-40B4-BE49-F238E27FC236}">
                    <a16:creationId xmlns:a16="http://schemas.microsoft.com/office/drawing/2014/main" id="{F8592A00-C2AC-B1CE-797E-D3FFED8E9914}"/>
                  </a:ext>
                </a:extLst>
              </p:cNvPr>
              <p:cNvPicPr/>
              <p:nvPr/>
            </p:nvPicPr>
            <p:blipFill>
              <a:blip r:embed="rId379"/>
              <a:stretch>
                <a:fillRect/>
              </a:stretch>
            </p:blipFill>
            <p:spPr>
              <a:xfrm>
                <a:off x="2895542" y="4991926"/>
                <a:ext cx="294840" cy="308520"/>
              </a:xfrm>
              <a:prstGeom prst="rect">
                <a:avLst/>
              </a:prstGeom>
            </p:spPr>
          </p:pic>
        </mc:Fallback>
      </mc:AlternateContent>
      <p:grpSp>
        <p:nvGrpSpPr>
          <p:cNvPr id="887" name="组合 886">
            <a:extLst>
              <a:ext uri="{FF2B5EF4-FFF2-40B4-BE49-F238E27FC236}">
                <a16:creationId xmlns:a16="http://schemas.microsoft.com/office/drawing/2014/main" id="{448C9189-51F6-A0F1-FAC1-BCEB0AAACCC4}"/>
              </a:ext>
            </a:extLst>
          </p:cNvPr>
          <p:cNvGrpSpPr/>
          <p:nvPr/>
        </p:nvGrpSpPr>
        <p:grpSpPr>
          <a:xfrm>
            <a:off x="2918222" y="4667926"/>
            <a:ext cx="1499400" cy="235440"/>
            <a:chOff x="2918222" y="4667926"/>
            <a:chExt cx="1499400" cy="235440"/>
          </a:xfrm>
        </p:grpSpPr>
        <mc:AlternateContent xmlns:mc="http://schemas.openxmlformats.org/markup-compatibility/2006" xmlns:p14="http://schemas.microsoft.com/office/powerpoint/2010/main">
          <mc:Choice Requires="p14">
            <p:contentPart p14:bwMode="auto" r:id="rId380">
              <p14:nvContentPartPr>
                <p14:cNvPr id="877" name="墨迹 876">
                  <a:extLst>
                    <a:ext uri="{FF2B5EF4-FFF2-40B4-BE49-F238E27FC236}">
                      <a16:creationId xmlns:a16="http://schemas.microsoft.com/office/drawing/2014/main" id="{A7D47F01-6F05-B5FF-F79C-C4033B9CC360}"/>
                    </a:ext>
                  </a:extLst>
                </p14:cNvPr>
                <p14:cNvContentPartPr/>
                <p14:nvPr/>
              </p14:nvContentPartPr>
              <p14:xfrm>
                <a:off x="2918222" y="4711486"/>
                <a:ext cx="421200" cy="173880"/>
              </p14:xfrm>
            </p:contentPart>
          </mc:Choice>
          <mc:Fallback xmlns="">
            <p:pic>
              <p:nvPicPr>
                <p:cNvPr id="877" name="墨迹 876">
                  <a:extLst>
                    <a:ext uri="{FF2B5EF4-FFF2-40B4-BE49-F238E27FC236}">
                      <a16:creationId xmlns:a16="http://schemas.microsoft.com/office/drawing/2014/main" id="{A7D47F01-6F05-B5FF-F79C-C4033B9CC360}"/>
                    </a:ext>
                  </a:extLst>
                </p:cNvPr>
                <p:cNvPicPr/>
                <p:nvPr/>
              </p:nvPicPr>
              <p:blipFill>
                <a:blip r:embed="rId381"/>
                <a:stretch>
                  <a:fillRect/>
                </a:stretch>
              </p:blipFill>
              <p:spPr>
                <a:xfrm>
                  <a:off x="2909222" y="4702486"/>
                  <a:ext cx="4388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878" name="墨迹 877">
                  <a:extLst>
                    <a:ext uri="{FF2B5EF4-FFF2-40B4-BE49-F238E27FC236}">
                      <a16:creationId xmlns:a16="http://schemas.microsoft.com/office/drawing/2014/main" id="{7B731852-C02B-5EC6-F94A-F85A548979D0}"/>
                    </a:ext>
                  </a:extLst>
                </p14:cNvPr>
                <p14:cNvContentPartPr/>
                <p14:nvPr/>
              </p14:nvContentPartPr>
              <p14:xfrm>
                <a:off x="3287942" y="4757206"/>
                <a:ext cx="87120" cy="24120"/>
              </p14:xfrm>
            </p:contentPart>
          </mc:Choice>
          <mc:Fallback xmlns="">
            <p:pic>
              <p:nvPicPr>
                <p:cNvPr id="878" name="墨迹 877">
                  <a:extLst>
                    <a:ext uri="{FF2B5EF4-FFF2-40B4-BE49-F238E27FC236}">
                      <a16:creationId xmlns:a16="http://schemas.microsoft.com/office/drawing/2014/main" id="{7B731852-C02B-5EC6-F94A-F85A548979D0}"/>
                    </a:ext>
                  </a:extLst>
                </p:cNvPr>
                <p:cNvPicPr/>
                <p:nvPr/>
              </p:nvPicPr>
              <p:blipFill>
                <a:blip r:embed="rId383"/>
                <a:stretch>
                  <a:fillRect/>
                </a:stretch>
              </p:blipFill>
              <p:spPr>
                <a:xfrm>
                  <a:off x="3279302" y="4748566"/>
                  <a:ext cx="104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879" name="墨迹 878">
                  <a:extLst>
                    <a:ext uri="{FF2B5EF4-FFF2-40B4-BE49-F238E27FC236}">
                      <a16:creationId xmlns:a16="http://schemas.microsoft.com/office/drawing/2014/main" id="{D9BBD2D3-CD5A-6312-8680-4D4618B66DA6}"/>
                    </a:ext>
                  </a:extLst>
                </p14:cNvPr>
                <p14:cNvContentPartPr/>
                <p14:nvPr/>
              </p14:nvContentPartPr>
              <p14:xfrm>
                <a:off x="3375782" y="4706446"/>
                <a:ext cx="138600" cy="196920"/>
              </p14:xfrm>
            </p:contentPart>
          </mc:Choice>
          <mc:Fallback xmlns="">
            <p:pic>
              <p:nvPicPr>
                <p:cNvPr id="879" name="墨迹 878">
                  <a:extLst>
                    <a:ext uri="{FF2B5EF4-FFF2-40B4-BE49-F238E27FC236}">
                      <a16:creationId xmlns:a16="http://schemas.microsoft.com/office/drawing/2014/main" id="{D9BBD2D3-CD5A-6312-8680-4D4618B66DA6}"/>
                    </a:ext>
                  </a:extLst>
                </p:cNvPr>
                <p:cNvPicPr/>
                <p:nvPr/>
              </p:nvPicPr>
              <p:blipFill>
                <a:blip r:embed="rId385"/>
                <a:stretch>
                  <a:fillRect/>
                </a:stretch>
              </p:blipFill>
              <p:spPr>
                <a:xfrm>
                  <a:off x="3366782" y="4697446"/>
                  <a:ext cx="1562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881" name="墨迹 880">
                  <a:extLst>
                    <a:ext uri="{FF2B5EF4-FFF2-40B4-BE49-F238E27FC236}">
                      <a16:creationId xmlns:a16="http://schemas.microsoft.com/office/drawing/2014/main" id="{565EBEEB-1518-70B2-269E-78C3CF4C810D}"/>
                    </a:ext>
                  </a:extLst>
                </p14:cNvPr>
                <p14:cNvContentPartPr/>
                <p14:nvPr/>
              </p14:nvContentPartPr>
              <p14:xfrm>
                <a:off x="3647222" y="4740286"/>
                <a:ext cx="170280" cy="142920"/>
              </p14:xfrm>
            </p:contentPart>
          </mc:Choice>
          <mc:Fallback xmlns="">
            <p:pic>
              <p:nvPicPr>
                <p:cNvPr id="881" name="墨迹 880">
                  <a:extLst>
                    <a:ext uri="{FF2B5EF4-FFF2-40B4-BE49-F238E27FC236}">
                      <a16:creationId xmlns:a16="http://schemas.microsoft.com/office/drawing/2014/main" id="{565EBEEB-1518-70B2-269E-78C3CF4C810D}"/>
                    </a:ext>
                  </a:extLst>
                </p:cNvPr>
                <p:cNvPicPr/>
                <p:nvPr/>
              </p:nvPicPr>
              <p:blipFill>
                <a:blip r:embed="rId387"/>
                <a:stretch>
                  <a:fillRect/>
                </a:stretch>
              </p:blipFill>
              <p:spPr>
                <a:xfrm>
                  <a:off x="3638222" y="4731286"/>
                  <a:ext cx="187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882" name="墨迹 881">
                  <a:extLst>
                    <a:ext uri="{FF2B5EF4-FFF2-40B4-BE49-F238E27FC236}">
                      <a16:creationId xmlns:a16="http://schemas.microsoft.com/office/drawing/2014/main" id="{9AE8CA02-B91D-5222-1F7C-FFD68FCDA91B}"/>
                    </a:ext>
                  </a:extLst>
                </p14:cNvPr>
                <p14:cNvContentPartPr/>
                <p14:nvPr/>
              </p14:nvContentPartPr>
              <p14:xfrm>
                <a:off x="3843782" y="4694926"/>
                <a:ext cx="127800" cy="90000"/>
              </p14:xfrm>
            </p:contentPart>
          </mc:Choice>
          <mc:Fallback xmlns="">
            <p:pic>
              <p:nvPicPr>
                <p:cNvPr id="882" name="墨迹 881">
                  <a:extLst>
                    <a:ext uri="{FF2B5EF4-FFF2-40B4-BE49-F238E27FC236}">
                      <a16:creationId xmlns:a16="http://schemas.microsoft.com/office/drawing/2014/main" id="{9AE8CA02-B91D-5222-1F7C-FFD68FCDA91B}"/>
                    </a:ext>
                  </a:extLst>
                </p:cNvPr>
                <p:cNvPicPr/>
                <p:nvPr/>
              </p:nvPicPr>
              <p:blipFill>
                <a:blip r:embed="rId389"/>
                <a:stretch>
                  <a:fillRect/>
                </a:stretch>
              </p:blipFill>
              <p:spPr>
                <a:xfrm>
                  <a:off x="3834782" y="4685926"/>
                  <a:ext cx="145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883" name="墨迹 882">
                  <a:extLst>
                    <a:ext uri="{FF2B5EF4-FFF2-40B4-BE49-F238E27FC236}">
                      <a16:creationId xmlns:a16="http://schemas.microsoft.com/office/drawing/2014/main" id="{624DE018-3835-F004-BBCD-1307FA75A632}"/>
                    </a:ext>
                  </a:extLst>
                </p14:cNvPr>
                <p14:cNvContentPartPr/>
                <p14:nvPr/>
              </p14:nvContentPartPr>
              <p14:xfrm>
                <a:off x="3970502" y="4690966"/>
                <a:ext cx="99000" cy="95400"/>
              </p14:xfrm>
            </p:contentPart>
          </mc:Choice>
          <mc:Fallback xmlns="">
            <p:pic>
              <p:nvPicPr>
                <p:cNvPr id="883" name="墨迹 882">
                  <a:extLst>
                    <a:ext uri="{FF2B5EF4-FFF2-40B4-BE49-F238E27FC236}">
                      <a16:creationId xmlns:a16="http://schemas.microsoft.com/office/drawing/2014/main" id="{624DE018-3835-F004-BBCD-1307FA75A632}"/>
                    </a:ext>
                  </a:extLst>
                </p:cNvPr>
                <p:cNvPicPr/>
                <p:nvPr/>
              </p:nvPicPr>
              <p:blipFill>
                <a:blip r:embed="rId391"/>
                <a:stretch>
                  <a:fillRect/>
                </a:stretch>
              </p:blipFill>
              <p:spPr>
                <a:xfrm>
                  <a:off x="3961502" y="4681966"/>
                  <a:ext cx="116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884" name="墨迹 883">
                  <a:extLst>
                    <a:ext uri="{FF2B5EF4-FFF2-40B4-BE49-F238E27FC236}">
                      <a16:creationId xmlns:a16="http://schemas.microsoft.com/office/drawing/2014/main" id="{38E2A42F-B119-5846-639C-57F735579FC0}"/>
                    </a:ext>
                  </a:extLst>
                </p14:cNvPr>
                <p14:cNvContentPartPr/>
                <p14:nvPr/>
              </p14:nvContentPartPr>
              <p14:xfrm>
                <a:off x="4123142" y="4727686"/>
                <a:ext cx="122040" cy="67680"/>
              </p14:xfrm>
            </p:contentPart>
          </mc:Choice>
          <mc:Fallback xmlns="">
            <p:pic>
              <p:nvPicPr>
                <p:cNvPr id="884" name="墨迹 883">
                  <a:extLst>
                    <a:ext uri="{FF2B5EF4-FFF2-40B4-BE49-F238E27FC236}">
                      <a16:creationId xmlns:a16="http://schemas.microsoft.com/office/drawing/2014/main" id="{38E2A42F-B119-5846-639C-57F735579FC0}"/>
                    </a:ext>
                  </a:extLst>
                </p:cNvPr>
                <p:cNvPicPr/>
                <p:nvPr/>
              </p:nvPicPr>
              <p:blipFill>
                <a:blip r:embed="rId393"/>
                <a:stretch>
                  <a:fillRect/>
                </a:stretch>
              </p:blipFill>
              <p:spPr>
                <a:xfrm>
                  <a:off x="4114142" y="4719046"/>
                  <a:ext cx="139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885" name="墨迹 884">
                  <a:extLst>
                    <a:ext uri="{FF2B5EF4-FFF2-40B4-BE49-F238E27FC236}">
                      <a16:creationId xmlns:a16="http://schemas.microsoft.com/office/drawing/2014/main" id="{3DFD9BA6-1252-05D5-6F7D-028306A2016B}"/>
                    </a:ext>
                  </a:extLst>
                </p14:cNvPr>
                <p14:cNvContentPartPr/>
                <p14:nvPr/>
              </p14:nvContentPartPr>
              <p14:xfrm>
                <a:off x="4319702" y="4667926"/>
                <a:ext cx="97920" cy="116640"/>
              </p14:xfrm>
            </p:contentPart>
          </mc:Choice>
          <mc:Fallback xmlns="">
            <p:pic>
              <p:nvPicPr>
                <p:cNvPr id="885" name="墨迹 884">
                  <a:extLst>
                    <a:ext uri="{FF2B5EF4-FFF2-40B4-BE49-F238E27FC236}">
                      <a16:creationId xmlns:a16="http://schemas.microsoft.com/office/drawing/2014/main" id="{3DFD9BA6-1252-05D5-6F7D-028306A2016B}"/>
                    </a:ext>
                  </a:extLst>
                </p:cNvPr>
                <p:cNvPicPr/>
                <p:nvPr/>
              </p:nvPicPr>
              <p:blipFill>
                <a:blip r:embed="rId395"/>
                <a:stretch>
                  <a:fillRect/>
                </a:stretch>
              </p:blipFill>
              <p:spPr>
                <a:xfrm>
                  <a:off x="4311062" y="4659286"/>
                  <a:ext cx="11556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6">
            <p14:nvContentPartPr>
              <p14:cNvPr id="886" name="墨迹 885">
                <a:extLst>
                  <a:ext uri="{FF2B5EF4-FFF2-40B4-BE49-F238E27FC236}">
                    <a16:creationId xmlns:a16="http://schemas.microsoft.com/office/drawing/2014/main" id="{E26AC813-90BD-1CE9-26DF-6A9288A755C8}"/>
                  </a:ext>
                </a:extLst>
              </p14:cNvPr>
              <p14:cNvContentPartPr/>
              <p14:nvPr/>
            </p14:nvContentPartPr>
            <p14:xfrm>
              <a:off x="2543462" y="5347966"/>
              <a:ext cx="920160" cy="198000"/>
            </p14:xfrm>
          </p:contentPart>
        </mc:Choice>
        <mc:Fallback xmlns="">
          <p:pic>
            <p:nvPicPr>
              <p:cNvPr id="886" name="墨迹 885">
                <a:extLst>
                  <a:ext uri="{FF2B5EF4-FFF2-40B4-BE49-F238E27FC236}">
                    <a16:creationId xmlns:a16="http://schemas.microsoft.com/office/drawing/2014/main" id="{E26AC813-90BD-1CE9-26DF-6A9288A755C8}"/>
                  </a:ext>
                </a:extLst>
              </p:cNvPr>
              <p:cNvPicPr/>
              <p:nvPr/>
            </p:nvPicPr>
            <p:blipFill>
              <a:blip r:embed="rId397"/>
              <a:stretch>
                <a:fillRect/>
              </a:stretch>
            </p:blipFill>
            <p:spPr>
              <a:xfrm>
                <a:off x="2534822" y="5339326"/>
                <a:ext cx="937800" cy="215640"/>
              </a:xfrm>
              <a:prstGeom prst="rect">
                <a:avLst/>
              </a:prstGeom>
            </p:spPr>
          </p:pic>
        </mc:Fallback>
      </mc:AlternateContent>
      <p:grpSp>
        <p:nvGrpSpPr>
          <p:cNvPr id="915" name="组合 914">
            <a:extLst>
              <a:ext uri="{FF2B5EF4-FFF2-40B4-BE49-F238E27FC236}">
                <a16:creationId xmlns:a16="http://schemas.microsoft.com/office/drawing/2014/main" id="{D72AC042-91F7-0BF2-6E8C-D9CC82F23A8B}"/>
              </a:ext>
            </a:extLst>
          </p:cNvPr>
          <p:cNvGrpSpPr/>
          <p:nvPr/>
        </p:nvGrpSpPr>
        <p:grpSpPr>
          <a:xfrm>
            <a:off x="1678382" y="3812926"/>
            <a:ext cx="993600" cy="442440"/>
            <a:chOff x="1678382" y="3812926"/>
            <a:chExt cx="993600" cy="442440"/>
          </a:xfrm>
        </p:grpSpPr>
        <mc:AlternateContent xmlns:mc="http://schemas.openxmlformats.org/markup-compatibility/2006" xmlns:p14="http://schemas.microsoft.com/office/powerpoint/2010/main">
          <mc:Choice Requires="p14">
            <p:contentPart p14:bwMode="auto" r:id="rId398">
              <p14:nvContentPartPr>
                <p14:cNvPr id="888" name="墨迹 887">
                  <a:extLst>
                    <a:ext uri="{FF2B5EF4-FFF2-40B4-BE49-F238E27FC236}">
                      <a16:creationId xmlns:a16="http://schemas.microsoft.com/office/drawing/2014/main" id="{A238155A-BB58-2E9B-9F7D-8F7A43CE0794}"/>
                    </a:ext>
                  </a:extLst>
                </p14:cNvPr>
                <p14:cNvContentPartPr/>
                <p14:nvPr/>
              </p14:nvContentPartPr>
              <p14:xfrm>
                <a:off x="1955222" y="3819046"/>
                <a:ext cx="155160" cy="11880"/>
              </p14:xfrm>
            </p:contentPart>
          </mc:Choice>
          <mc:Fallback xmlns="">
            <p:pic>
              <p:nvPicPr>
                <p:cNvPr id="888" name="墨迹 887">
                  <a:extLst>
                    <a:ext uri="{FF2B5EF4-FFF2-40B4-BE49-F238E27FC236}">
                      <a16:creationId xmlns:a16="http://schemas.microsoft.com/office/drawing/2014/main" id="{A238155A-BB58-2E9B-9F7D-8F7A43CE0794}"/>
                    </a:ext>
                  </a:extLst>
                </p:cNvPr>
                <p:cNvPicPr/>
                <p:nvPr/>
              </p:nvPicPr>
              <p:blipFill>
                <a:blip r:embed="rId399"/>
                <a:stretch>
                  <a:fillRect/>
                </a:stretch>
              </p:blipFill>
              <p:spPr>
                <a:xfrm>
                  <a:off x="1946582" y="3810046"/>
                  <a:ext cx="172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889" name="墨迹 888">
                  <a:extLst>
                    <a:ext uri="{FF2B5EF4-FFF2-40B4-BE49-F238E27FC236}">
                      <a16:creationId xmlns:a16="http://schemas.microsoft.com/office/drawing/2014/main" id="{CF4EA308-10F2-D850-2335-40AF0A07813C}"/>
                    </a:ext>
                  </a:extLst>
                </p14:cNvPr>
                <p14:cNvContentPartPr/>
                <p14:nvPr/>
              </p14:nvContentPartPr>
              <p14:xfrm>
                <a:off x="2022902" y="3829126"/>
                <a:ext cx="26280" cy="132840"/>
              </p14:xfrm>
            </p:contentPart>
          </mc:Choice>
          <mc:Fallback xmlns="">
            <p:pic>
              <p:nvPicPr>
                <p:cNvPr id="889" name="墨迹 888">
                  <a:extLst>
                    <a:ext uri="{FF2B5EF4-FFF2-40B4-BE49-F238E27FC236}">
                      <a16:creationId xmlns:a16="http://schemas.microsoft.com/office/drawing/2014/main" id="{CF4EA308-10F2-D850-2335-40AF0A07813C}"/>
                    </a:ext>
                  </a:extLst>
                </p:cNvPr>
                <p:cNvPicPr/>
                <p:nvPr/>
              </p:nvPicPr>
              <p:blipFill>
                <a:blip r:embed="rId401"/>
                <a:stretch>
                  <a:fillRect/>
                </a:stretch>
              </p:blipFill>
              <p:spPr>
                <a:xfrm>
                  <a:off x="2013902" y="3820126"/>
                  <a:ext cx="439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890" name="墨迹 889">
                  <a:extLst>
                    <a:ext uri="{FF2B5EF4-FFF2-40B4-BE49-F238E27FC236}">
                      <a16:creationId xmlns:a16="http://schemas.microsoft.com/office/drawing/2014/main" id="{CB819AA0-C374-9175-CF9F-F9E36373B715}"/>
                    </a:ext>
                  </a:extLst>
                </p14:cNvPr>
                <p14:cNvContentPartPr/>
                <p14:nvPr/>
              </p14:nvContentPartPr>
              <p14:xfrm>
                <a:off x="2116502" y="3812926"/>
                <a:ext cx="81360" cy="144720"/>
              </p14:xfrm>
            </p:contentPart>
          </mc:Choice>
          <mc:Fallback xmlns="">
            <p:pic>
              <p:nvPicPr>
                <p:cNvPr id="890" name="墨迹 889">
                  <a:extLst>
                    <a:ext uri="{FF2B5EF4-FFF2-40B4-BE49-F238E27FC236}">
                      <a16:creationId xmlns:a16="http://schemas.microsoft.com/office/drawing/2014/main" id="{CB819AA0-C374-9175-CF9F-F9E36373B715}"/>
                    </a:ext>
                  </a:extLst>
                </p:cNvPr>
                <p:cNvPicPr/>
                <p:nvPr/>
              </p:nvPicPr>
              <p:blipFill>
                <a:blip r:embed="rId403"/>
                <a:stretch>
                  <a:fillRect/>
                </a:stretch>
              </p:blipFill>
              <p:spPr>
                <a:xfrm>
                  <a:off x="2107502" y="3804286"/>
                  <a:ext cx="99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891" name="墨迹 890">
                  <a:extLst>
                    <a:ext uri="{FF2B5EF4-FFF2-40B4-BE49-F238E27FC236}">
                      <a16:creationId xmlns:a16="http://schemas.microsoft.com/office/drawing/2014/main" id="{2C1C96D4-DE1B-F72B-8922-86BDA5A219D4}"/>
                    </a:ext>
                  </a:extLst>
                </p14:cNvPr>
                <p14:cNvContentPartPr/>
                <p14:nvPr/>
              </p14:nvContentPartPr>
              <p14:xfrm>
                <a:off x="1678382" y="3947206"/>
                <a:ext cx="993600" cy="74520"/>
              </p14:xfrm>
            </p:contentPart>
          </mc:Choice>
          <mc:Fallback xmlns="">
            <p:pic>
              <p:nvPicPr>
                <p:cNvPr id="891" name="墨迹 890">
                  <a:extLst>
                    <a:ext uri="{FF2B5EF4-FFF2-40B4-BE49-F238E27FC236}">
                      <a16:creationId xmlns:a16="http://schemas.microsoft.com/office/drawing/2014/main" id="{2C1C96D4-DE1B-F72B-8922-86BDA5A219D4}"/>
                    </a:ext>
                  </a:extLst>
                </p:cNvPr>
                <p:cNvPicPr/>
                <p:nvPr/>
              </p:nvPicPr>
              <p:blipFill>
                <a:blip r:embed="rId405"/>
                <a:stretch>
                  <a:fillRect/>
                </a:stretch>
              </p:blipFill>
              <p:spPr>
                <a:xfrm>
                  <a:off x="1669382" y="3938206"/>
                  <a:ext cx="1011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892" name="墨迹 891">
                  <a:extLst>
                    <a:ext uri="{FF2B5EF4-FFF2-40B4-BE49-F238E27FC236}">
                      <a16:creationId xmlns:a16="http://schemas.microsoft.com/office/drawing/2014/main" id="{8A8B2901-5F99-A24A-14BD-04CEB6A09B04}"/>
                    </a:ext>
                  </a:extLst>
                </p14:cNvPr>
                <p14:cNvContentPartPr/>
                <p14:nvPr/>
              </p14:nvContentPartPr>
              <p14:xfrm>
                <a:off x="1722662" y="4123246"/>
                <a:ext cx="137520" cy="7920"/>
              </p14:xfrm>
            </p:contentPart>
          </mc:Choice>
          <mc:Fallback xmlns="">
            <p:pic>
              <p:nvPicPr>
                <p:cNvPr id="892" name="墨迹 891">
                  <a:extLst>
                    <a:ext uri="{FF2B5EF4-FFF2-40B4-BE49-F238E27FC236}">
                      <a16:creationId xmlns:a16="http://schemas.microsoft.com/office/drawing/2014/main" id="{8A8B2901-5F99-A24A-14BD-04CEB6A09B04}"/>
                    </a:ext>
                  </a:extLst>
                </p:cNvPr>
                <p:cNvPicPr/>
                <p:nvPr/>
              </p:nvPicPr>
              <p:blipFill>
                <a:blip r:embed="rId407"/>
                <a:stretch>
                  <a:fillRect/>
                </a:stretch>
              </p:blipFill>
              <p:spPr>
                <a:xfrm>
                  <a:off x="1713662" y="4114246"/>
                  <a:ext cx="1551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893" name="墨迹 892">
                  <a:extLst>
                    <a:ext uri="{FF2B5EF4-FFF2-40B4-BE49-F238E27FC236}">
                      <a16:creationId xmlns:a16="http://schemas.microsoft.com/office/drawing/2014/main" id="{AE9C1183-F778-E63B-78A4-FC78019D0E59}"/>
                    </a:ext>
                  </a:extLst>
                </p14:cNvPr>
                <p14:cNvContentPartPr/>
                <p14:nvPr/>
              </p14:nvContentPartPr>
              <p14:xfrm>
                <a:off x="1792142" y="4139446"/>
                <a:ext cx="32760" cy="115920"/>
              </p14:xfrm>
            </p:contentPart>
          </mc:Choice>
          <mc:Fallback xmlns="">
            <p:pic>
              <p:nvPicPr>
                <p:cNvPr id="893" name="墨迹 892">
                  <a:extLst>
                    <a:ext uri="{FF2B5EF4-FFF2-40B4-BE49-F238E27FC236}">
                      <a16:creationId xmlns:a16="http://schemas.microsoft.com/office/drawing/2014/main" id="{AE9C1183-F778-E63B-78A4-FC78019D0E59}"/>
                    </a:ext>
                  </a:extLst>
                </p:cNvPr>
                <p:cNvPicPr/>
                <p:nvPr/>
              </p:nvPicPr>
              <p:blipFill>
                <a:blip r:embed="rId409"/>
                <a:stretch>
                  <a:fillRect/>
                </a:stretch>
              </p:blipFill>
              <p:spPr>
                <a:xfrm>
                  <a:off x="1783142" y="4130806"/>
                  <a:ext cx="50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894" name="墨迹 893">
                  <a:extLst>
                    <a:ext uri="{FF2B5EF4-FFF2-40B4-BE49-F238E27FC236}">
                      <a16:creationId xmlns:a16="http://schemas.microsoft.com/office/drawing/2014/main" id="{45E74BE0-4A99-8690-AB82-715B829A0AEE}"/>
                    </a:ext>
                  </a:extLst>
                </p14:cNvPr>
                <p14:cNvContentPartPr/>
                <p14:nvPr/>
              </p14:nvContentPartPr>
              <p14:xfrm>
                <a:off x="1839302" y="4117486"/>
                <a:ext cx="73800" cy="133920"/>
              </p14:xfrm>
            </p:contentPart>
          </mc:Choice>
          <mc:Fallback xmlns="">
            <p:pic>
              <p:nvPicPr>
                <p:cNvPr id="894" name="墨迹 893">
                  <a:extLst>
                    <a:ext uri="{FF2B5EF4-FFF2-40B4-BE49-F238E27FC236}">
                      <a16:creationId xmlns:a16="http://schemas.microsoft.com/office/drawing/2014/main" id="{45E74BE0-4A99-8690-AB82-715B829A0AEE}"/>
                    </a:ext>
                  </a:extLst>
                </p:cNvPr>
                <p:cNvPicPr/>
                <p:nvPr/>
              </p:nvPicPr>
              <p:blipFill>
                <a:blip r:embed="rId411"/>
                <a:stretch>
                  <a:fillRect/>
                </a:stretch>
              </p:blipFill>
              <p:spPr>
                <a:xfrm>
                  <a:off x="1830302" y="4108486"/>
                  <a:ext cx="91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895" name="墨迹 894">
                  <a:extLst>
                    <a:ext uri="{FF2B5EF4-FFF2-40B4-BE49-F238E27FC236}">
                      <a16:creationId xmlns:a16="http://schemas.microsoft.com/office/drawing/2014/main" id="{5EFC092D-1EFB-ACC4-F4A3-993D0DFF1A0B}"/>
                    </a:ext>
                  </a:extLst>
                </p14:cNvPr>
                <p14:cNvContentPartPr/>
                <p14:nvPr/>
              </p14:nvContentPartPr>
              <p14:xfrm>
                <a:off x="1945502" y="4176886"/>
                <a:ext cx="79560" cy="15480"/>
              </p14:xfrm>
            </p:contentPart>
          </mc:Choice>
          <mc:Fallback xmlns="">
            <p:pic>
              <p:nvPicPr>
                <p:cNvPr id="895" name="墨迹 894">
                  <a:extLst>
                    <a:ext uri="{FF2B5EF4-FFF2-40B4-BE49-F238E27FC236}">
                      <a16:creationId xmlns:a16="http://schemas.microsoft.com/office/drawing/2014/main" id="{5EFC092D-1EFB-ACC4-F4A3-993D0DFF1A0B}"/>
                    </a:ext>
                  </a:extLst>
                </p:cNvPr>
                <p:cNvPicPr/>
                <p:nvPr/>
              </p:nvPicPr>
              <p:blipFill>
                <a:blip r:embed="rId413"/>
                <a:stretch>
                  <a:fillRect/>
                </a:stretch>
              </p:blipFill>
              <p:spPr>
                <a:xfrm>
                  <a:off x="1936862" y="4167886"/>
                  <a:ext cx="972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896" name="墨迹 895">
                  <a:extLst>
                    <a:ext uri="{FF2B5EF4-FFF2-40B4-BE49-F238E27FC236}">
                      <a16:creationId xmlns:a16="http://schemas.microsoft.com/office/drawing/2014/main" id="{6AFE6385-013D-5340-897D-00E028EEDF1E}"/>
                    </a:ext>
                  </a:extLst>
                </p14:cNvPr>
                <p14:cNvContentPartPr/>
                <p14:nvPr/>
              </p14:nvContentPartPr>
              <p14:xfrm>
                <a:off x="1975022" y="4138006"/>
                <a:ext cx="7560" cy="102240"/>
              </p14:xfrm>
            </p:contentPart>
          </mc:Choice>
          <mc:Fallback xmlns="">
            <p:pic>
              <p:nvPicPr>
                <p:cNvPr id="896" name="墨迹 895">
                  <a:extLst>
                    <a:ext uri="{FF2B5EF4-FFF2-40B4-BE49-F238E27FC236}">
                      <a16:creationId xmlns:a16="http://schemas.microsoft.com/office/drawing/2014/main" id="{6AFE6385-013D-5340-897D-00E028EEDF1E}"/>
                    </a:ext>
                  </a:extLst>
                </p:cNvPr>
                <p:cNvPicPr/>
                <p:nvPr/>
              </p:nvPicPr>
              <p:blipFill>
                <a:blip r:embed="rId415"/>
                <a:stretch>
                  <a:fillRect/>
                </a:stretch>
              </p:blipFill>
              <p:spPr>
                <a:xfrm>
                  <a:off x="1966022" y="4129006"/>
                  <a:ext cx="252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899" name="墨迹 898">
                  <a:extLst>
                    <a:ext uri="{FF2B5EF4-FFF2-40B4-BE49-F238E27FC236}">
                      <a16:creationId xmlns:a16="http://schemas.microsoft.com/office/drawing/2014/main" id="{5C48AB59-B518-5B5F-B961-A24C82D039AC}"/>
                    </a:ext>
                  </a:extLst>
                </p14:cNvPr>
                <p14:cNvContentPartPr/>
                <p14:nvPr/>
              </p14:nvContentPartPr>
              <p14:xfrm>
                <a:off x="2087342" y="4096246"/>
                <a:ext cx="73800" cy="7560"/>
              </p14:xfrm>
            </p:contentPart>
          </mc:Choice>
          <mc:Fallback xmlns="">
            <p:pic>
              <p:nvPicPr>
                <p:cNvPr id="899" name="墨迹 898">
                  <a:extLst>
                    <a:ext uri="{FF2B5EF4-FFF2-40B4-BE49-F238E27FC236}">
                      <a16:creationId xmlns:a16="http://schemas.microsoft.com/office/drawing/2014/main" id="{5C48AB59-B518-5B5F-B961-A24C82D039AC}"/>
                    </a:ext>
                  </a:extLst>
                </p:cNvPr>
                <p:cNvPicPr/>
                <p:nvPr/>
              </p:nvPicPr>
              <p:blipFill>
                <a:blip r:embed="rId417"/>
                <a:stretch>
                  <a:fillRect/>
                </a:stretch>
              </p:blipFill>
              <p:spPr>
                <a:xfrm>
                  <a:off x="2078702" y="4087606"/>
                  <a:ext cx="91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900" name="墨迹 899">
                  <a:extLst>
                    <a:ext uri="{FF2B5EF4-FFF2-40B4-BE49-F238E27FC236}">
                      <a16:creationId xmlns:a16="http://schemas.microsoft.com/office/drawing/2014/main" id="{88B8F448-62EA-7520-243B-9C942F3826DF}"/>
                    </a:ext>
                  </a:extLst>
                </p14:cNvPr>
                <p14:cNvContentPartPr/>
                <p14:nvPr/>
              </p14:nvContentPartPr>
              <p14:xfrm>
                <a:off x="2089502" y="4139446"/>
                <a:ext cx="90360" cy="13680"/>
              </p14:xfrm>
            </p:contentPart>
          </mc:Choice>
          <mc:Fallback xmlns="">
            <p:pic>
              <p:nvPicPr>
                <p:cNvPr id="900" name="墨迹 899">
                  <a:extLst>
                    <a:ext uri="{FF2B5EF4-FFF2-40B4-BE49-F238E27FC236}">
                      <a16:creationId xmlns:a16="http://schemas.microsoft.com/office/drawing/2014/main" id="{88B8F448-62EA-7520-243B-9C942F3826DF}"/>
                    </a:ext>
                  </a:extLst>
                </p:cNvPr>
                <p:cNvPicPr/>
                <p:nvPr/>
              </p:nvPicPr>
              <p:blipFill>
                <a:blip r:embed="rId419"/>
                <a:stretch>
                  <a:fillRect/>
                </a:stretch>
              </p:blipFill>
              <p:spPr>
                <a:xfrm>
                  <a:off x="2080862" y="4130806"/>
                  <a:ext cx="108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901" name="墨迹 900">
                  <a:extLst>
                    <a:ext uri="{FF2B5EF4-FFF2-40B4-BE49-F238E27FC236}">
                      <a16:creationId xmlns:a16="http://schemas.microsoft.com/office/drawing/2014/main" id="{AE1FB8D5-80E9-965B-B0E7-E5353A9EB9D9}"/>
                    </a:ext>
                  </a:extLst>
                </p14:cNvPr>
                <p14:cNvContentPartPr/>
                <p14:nvPr/>
              </p14:nvContentPartPr>
              <p14:xfrm>
                <a:off x="2088782" y="4114966"/>
                <a:ext cx="19080" cy="109080"/>
              </p14:xfrm>
            </p:contentPart>
          </mc:Choice>
          <mc:Fallback xmlns="">
            <p:pic>
              <p:nvPicPr>
                <p:cNvPr id="901" name="墨迹 900">
                  <a:extLst>
                    <a:ext uri="{FF2B5EF4-FFF2-40B4-BE49-F238E27FC236}">
                      <a16:creationId xmlns:a16="http://schemas.microsoft.com/office/drawing/2014/main" id="{AE1FB8D5-80E9-965B-B0E7-E5353A9EB9D9}"/>
                    </a:ext>
                  </a:extLst>
                </p:cNvPr>
                <p:cNvPicPr/>
                <p:nvPr/>
              </p:nvPicPr>
              <p:blipFill>
                <a:blip r:embed="rId421"/>
                <a:stretch>
                  <a:fillRect/>
                </a:stretch>
              </p:blipFill>
              <p:spPr>
                <a:xfrm>
                  <a:off x="2080142" y="4105966"/>
                  <a:ext cx="367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906" name="墨迹 905">
                  <a:extLst>
                    <a:ext uri="{FF2B5EF4-FFF2-40B4-BE49-F238E27FC236}">
                      <a16:creationId xmlns:a16="http://schemas.microsoft.com/office/drawing/2014/main" id="{C1BB3758-16A4-9998-FF29-FE7548BE3196}"/>
                    </a:ext>
                  </a:extLst>
                </p14:cNvPr>
                <p14:cNvContentPartPr/>
                <p14:nvPr/>
              </p14:nvContentPartPr>
              <p14:xfrm>
                <a:off x="2199662" y="4082566"/>
                <a:ext cx="66600" cy="148320"/>
              </p14:xfrm>
            </p:contentPart>
          </mc:Choice>
          <mc:Fallback xmlns="">
            <p:pic>
              <p:nvPicPr>
                <p:cNvPr id="906" name="墨迹 905">
                  <a:extLst>
                    <a:ext uri="{FF2B5EF4-FFF2-40B4-BE49-F238E27FC236}">
                      <a16:creationId xmlns:a16="http://schemas.microsoft.com/office/drawing/2014/main" id="{C1BB3758-16A4-9998-FF29-FE7548BE3196}"/>
                    </a:ext>
                  </a:extLst>
                </p:cNvPr>
                <p:cNvPicPr/>
                <p:nvPr/>
              </p:nvPicPr>
              <p:blipFill>
                <a:blip r:embed="rId423"/>
                <a:stretch>
                  <a:fillRect/>
                </a:stretch>
              </p:blipFill>
              <p:spPr>
                <a:xfrm>
                  <a:off x="2191022" y="4073566"/>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907" name="墨迹 906">
                  <a:extLst>
                    <a:ext uri="{FF2B5EF4-FFF2-40B4-BE49-F238E27FC236}">
                      <a16:creationId xmlns:a16="http://schemas.microsoft.com/office/drawing/2014/main" id="{3FADF8E9-87EA-E559-7E69-73FCE6964C43}"/>
                    </a:ext>
                  </a:extLst>
                </p14:cNvPr>
                <p14:cNvContentPartPr/>
                <p14:nvPr/>
              </p14:nvContentPartPr>
              <p14:xfrm>
                <a:off x="2304062" y="4148086"/>
                <a:ext cx="56160" cy="9000"/>
              </p14:xfrm>
            </p:contentPart>
          </mc:Choice>
          <mc:Fallback xmlns="">
            <p:pic>
              <p:nvPicPr>
                <p:cNvPr id="907" name="墨迹 906">
                  <a:extLst>
                    <a:ext uri="{FF2B5EF4-FFF2-40B4-BE49-F238E27FC236}">
                      <a16:creationId xmlns:a16="http://schemas.microsoft.com/office/drawing/2014/main" id="{3FADF8E9-87EA-E559-7E69-73FCE6964C43}"/>
                    </a:ext>
                  </a:extLst>
                </p:cNvPr>
                <p:cNvPicPr/>
                <p:nvPr/>
              </p:nvPicPr>
              <p:blipFill>
                <a:blip r:embed="rId425"/>
                <a:stretch>
                  <a:fillRect/>
                </a:stretch>
              </p:blipFill>
              <p:spPr>
                <a:xfrm>
                  <a:off x="2295422" y="4139446"/>
                  <a:ext cx="73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908" name="墨迹 907">
                  <a:extLst>
                    <a:ext uri="{FF2B5EF4-FFF2-40B4-BE49-F238E27FC236}">
                      <a16:creationId xmlns:a16="http://schemas.microsoft.com/office/drawing/2014/main" id="{C9A6F07D-B283-64B1-B2D6-39616FB12564}"/>
                    </a:ext>
                  </a:extLst>
                </p14:cNvPr>
                <p14:cNvContentPartPr/>
                <p14:nvPr/>
              </p14:nvContentPartPr>
              <p14:xfrm>
                <a:off x="2320982" y="4126846"/>
                <a:ext cx="17280" cy="55800"/>
              </p14:xfrm>
            </p:contentPart>
          </mc:Choice>
          <mc:Fallback xmlns="">
            <p:pic>
              <p:nvPicPr>
                <p:cNvPr id="908" name="墨迹 907">
                  <a:extLst>
                    <a:ext uri="{FF2B5EF4-FFF2-40B4-BE49-F238E27FC236}">
                      <a16:creationId xmlns:a16="http://schemas.microsoft.com/office/drawing/2014/main" id="{C9A6F07D-B283-64B1-B2D6-39616FB12564}"/>
                    </a:ext>
                  </a:extLst>
                </p:cNvPr>
                <p:cNvPicPr/>
                <p:nvPr/>
              </p:nvPicPr>
              <p:blipFill>
                <a:blip r:embed="rId427"/>
                <a:stretch>
                  <a:fillRect/>
                </a:stretch>
              </p:blipFill>
              <p:spPr>
                <a:xfrm>
                  <a:off x="2312342" y="4118206"/>
                  <a:ext cx="349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910" name="墨迹 909">
                  <a:extLst>
                    <a:ext uri="{FF2B5EF4-FFF2-40B4-BE49-F238E27FC236}">
                      <a16:creationId xmlns:a16="http://schemas.microsoft.com/office/drawing/2014/main" id="{5482282A-2FB9-4A5A-62B1-76A2D2EBA7F5}"/>
                    </a:ext>
                  </a:extLst>
                </p14:cNvPr>
                <p14:cNvContentPartPr/>
                <p14:nvPr/>
              </p14:nvContentPartPr>
              <p14:xfrm>
                <a:off x="2404502" y="4046566"/>
                <a:ext cx="74520" cy="21240"/>
              </p14:xfrm>
            </p:contentPart>
          </mc:Choice>
          <mc:Fallback xmlns="">
            <p:pic>
              <p:nvPicPr>
                <p:cNvPr id="910" name="墨迹 909">
                  <a:extLst>
                    <a:ext uri="{FF2B5EF4-FFF2-40B4-BE49-F238E27FC236}">
                      <a16:creationId xmlns:a16="http://schemas.microsoft.com/office/drawing/2014/main" id="{5482282A-2FB9-4A5A-62B1-76A2D2EBA7F5}"/>
                    </a:ext>
                  </a:extLst>
                </p:cNvPr>
                <p:cNvPicPr/>
                <p:nvPr/>
              </p:nvPicPr>
              <p:blipFill>
                <a:blip r:embed="rId429"/>
                <a:stretch>
                  <a:fillRect/>
                </a:stretch>
              </p:blipFill>
              <p:spPr>
                <a:xfrm>
                  <a:off x="2395862" y="4037926"/>
                  <a:ext cx="921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911" name="墨迹 910">
                  <a:extLst>
                    <a:ext uri="{FF2B5EF4-FFF2-40B4-BE49-F238E27FC236}">
                      <a16:creationId xmlns:a16="http://schemas.microsoft.com/office/drawing/2014/main" id="{6C35D7C2-376A-24C8-B9A7-B32A259A52CD}"/>
                    </a:ext>
                  </a:extLst>
                </p14:cNvPr>
                <p14:cNvContentPartPr/>
                <p14:nvPr/>
              </p14:nvContentPartPr>
              <p14:xfrm>
                <a:off x="2398742" y="4105606"/>
                <a:ext cx="83160" cy="15120"/>
              </p14:xfrm>
            </p:contentPart>
          </mc:Choice>
          <mc:Fallback xmlns="">
            <p:pic>
              <p:nvPicPr>
                <p:cNvPr id="911" name="墨迹 910">
                  <a:extLst>
                    <a:ext uri="{FF2B5EF4-FFF2-40B4-BE49-F238E27FC236}">
                      <a16:creationId xmlns:a16="http://schemas.microsoft.com/office/drawing/2014/main" id="{6C35D7C2-376A-24C8-B9A7-B32A259A52CD}"/>
                    </a:ext>
                  </a:extLst>
                </p:cNvPr>
                <p:cNvPicPr/>
                <p:nvPr/>
              </p:nvPicPr>
              <p:blipFill>
                <a:blip r:embed="rId431"/>
                <a:stretch>
                  <a:fillRect/>
                </a:stretch>
              </p:blipFill>
              <p:spPr>
                <a:xfrm>
                  <a:off x="2390102" y="4096966"/>
                  <a:ext cx="1008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912" name="墨迹 911">
                  <a:extLst>
                    <a:ext uri="{FF2B5EF4-FFF2-40B4-BE49-F238E27FC236}">
                      <a16:creationId xmlns:a16="http://schemas.microsoft.com/office/drawing/2014/main" id="{C7EFC571-01D5-418C-C2BB-D83CF00103AB}"/>
                    </a:ext>
                  </a:extLst>
                </p14:cNvPr>
                <p14:cNvContentPartPr/>
                <p14:nvPr/>
              </p14:nvContentPartPr>
              <p14:xfrm>
                <a:off x="2405942" y="4081486"/>
                <a:ext cx="22320" cy="123480"/>
              </p14:xfrm>
            </p:contentPart>
          </mc:Choice>
          <mc:Fallback xmlns="">
            <p:pic>
              <p:nvPicPr>
                <p:cNvPr id="912" name="墨迹 911">
                  <a:extLst>
                    <a:ext uri="{FF2B5EF4-FFF2-40B4-BE49-F238E27FC236}">
                      <a16:creationId xmlns:a16="http://schemas.microsoft.com/office/drawing/2014/main" id="{C7EFC571-01D5-418C-C2BB-D83CF00103AB}"/>
                    </a:ext>
                  </a:extLst>
                </p:cNvPr>
                <p:cNvPicPr/>
                <p:nvPr/>
              </p:nvPicPr>
              <p:blipFill>
                <a:blip r:embed="rId433"/>
                <a:stretch>
                  <a:fillRect/>
                </a:stretch>
              </p:blipFill>
              <p:spPr>
                <a:xfrm>
                  <a:off x="2397302" y="4072846"/>
                  <a:ext cx="399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913" name="墨迹 912">
                  <a:extLst>
                    <a:ext uri="{FF2B5EF4-FFF2-40B4-BE49-F238E27FC236}">
                      <a16:creationId xmlns:a16="http://schemas.microsoft.com/office/drawing/2014/main" id="{EC7BE8EF-EA9B-4C3F-C8D5-E9BA0690AD29}"/>
                    </a:ext>
                  </a:extLst>
                </p14:cNvPr>
                <p14:cNvContentPartPr/>
                <p14:nvPr/>
              </p14:nvContentPartPr>
              <p14:xfrm>
                <a:off x="2494142" y="4077526"/>
                <a:ext cx="70920" cy="99720"/>
              </p14:xfrm>
            </p:contentPart>
          </mc:Choice>
          <mc:Fallback xmlns="">
            <p:pic>
              <p:nvPicPr>
                <p:cNvPr id="913" name="墨迹 912">
                  <a:extLst>
                    <a:ext uri="{FF2B5EF4-FFF2-40B4-BE49-F238E27FC236}">
                      <a16:creationId xmlns:a16="http://schemas.microsoft.com/office/drawing/2014/main" id="{EC7BE8EF-EA9B-4C3F-C8D5-E9BA0690AD29}"/>
                    </a:ext>
                  </a:extLst>
                </p:cNvPr>
                <p:cNvPicPr/>
                <p:nvPr/>
              </p:nvPicPr>
              <p:blipFill>
                <a:blip r:embed="rId435"/>
                <a:stretch>
                  <a:fillRect/>
                </a:stretch>
              </p:blipFill>
              <p:spPr>
                <a:xfrm>
                  <a:off x="2485502" y="4068886"/>
                  <a:ext cx="885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914" name="墨迹 913">
                  <a:extLst>
                    <a:ext uri="{FF2B5EF4-FFF2-40B4-BE49-F238E27FC236}">
                      <a16:creationId xmlns:a16="http://schemas.microsoft.com/office/drawing/2014/main" id="{39C790A0-1BEB-7E5D-F160-881E581B1A0B}"/>
                    </a:ext>
                  </a:extLst>
                </p14:cNvPr>
                <p14:cNvContentPartPr/>
                <p14:nvPr/>
              </p14:nvContentPartPr>
              <p14:xfrm>
                <a:off x="2553902" y="4049086"/>
                <a:ext cx="7200" cy="111960"/>
              </p14:xfrm>
            </p:contentPart>
          </mc:Choice>
          <mc:Fallback xmlns="">
            <p:pic>
              <p:nvPicPr>
                <p:cNvPr id="914" name="墨迹 913">
                  <a:extLst>
                    <a:ext uri="{FF2B5EF4-FFF2-40B4-BE49-F238E27FC236}">
                      <a16:creationId xmlns:a16="http://schemas.microsoft.com/office/drawing/2014/main" id="{39C790A0-1BEB-7E5D-F160-881E581B1A0B}"/>
                    </a:ext>
                  </a:extLst>
                </p:cNvPr>
                <p:cNvPicPr/>
                <p:nvPr/>
              </p:nvPicPr>
              <p:blipFill>
                <a:blip r:embed="rId437"/>
                <a:stretch>
                  <a:fillRect/>
                </a:stretch>
              </p:blipFill>
              <p:spPr>
                <a:xfrm>
                  <a:off x="2544902" y="4040086"/>
                  <a:ext cx="24840" cy="129600"/>
                </a:xfrm>
                <a:prstGeom prst="rect">
                  <a:avLst/>
                </a:prstGeom>
              </p:spPr>
            </p:pic>
          </mc:Fallback>
        </mc:AlternateContent>
      </p:grpSp>
      <p:grpSp>
        <p:nvGrpSpPr>
          <p:cNvPr id="927" name="组合 926">
            <a:extLst>
              <a:ext uri="{FF2B5EF4-FFF2-40B4-BE49-F238E27FC236}">
                <a16:creationId xmlns:a16="http://schemas.microsoft.com/office/drawing/2014/main" id="{BEB37E34-54DD-4B4C-5A51-49DE6FCB32C7}"/>
              </a:ext>
            </a:extLst>
          </p:cNvPr>
          <p:cNvGrpSpPr/>
          <p:nvPr/>
        </p:nvGrpSpPr>
        <p:grpSpPr>
          <a:xfrm>
            <a:off x="3574447" y="5210912"/>
            <a:ext cx="781560" cy="214560"/>
            <a:chOff x="3574447" y="5210912"/>
            <a:chExt cx="781560" cy="214560"/>
          </a:xfrm>
        </p:grpSpPr>
        <mc:AlternateContent xmlns:mc="http://schemas.openxmlformats.org/markup-compatibility/2006" xmlns:p14="http://schemas.microsoft.com/office/powerpoint/2010/main">
          <mc:Choice Requires="p14">
            <p:contentPart p14:bwMode="auto" r:id="rId438">
              <p14:nvContentPartPr>
                <p14:cNvPr id="916" name="墨迹 915">
                  <a:extLst>
                    <a:ext uri="{FF2B5EF4-FFF2-40B4-BE49-F238E27FC236}">
                      <a16:creationId xmlns:a16="http://schemas.microsoft.com/office/drawing/2014/main" id="{E2D7197E-75F8-5B5D-92C8-DB0EE8706506}"/>
                    </a:ext>
                  </a:extLst>
                </p14:cNvPr>
                <p14:cNvContentPartPr/>
                <p14:nvPr/>
              </p14:nvContentPartPr>
              <p14:xfrm>
                <a:off x="3574447" y="5319272"/>
                <a:ext cx="109800" cy="92880"/>
              </p14:xfrm>
            </p:contentPart>
          </mc:Choice>
          <mc:Fallback xmlns="">
            <p:pic>
              <p:nvPicPr>
                <p:cNvPr id="916" name="墨迹 915">
                  <a:extLst>
                    <a:ext uri="{FF2B5EF4-FFF2-40B4-BE49-F238E27FC236}">
                      <a16:creationId xmlns:a16="http://schemas.microsoft.com/office/drawing/2014/main" id="{E2D7197E-75F8-5B5D-92C8-DB0EE8706506}"/>
                    </a:ext>
                  </a:extLst>
                </p:cNvPr>
                <p:cNvPicPr/>
                <p:nvPr/>
              </p:nvPicPr>
              <p:blipFill>
                <a:blip r:embed="rId439"/>
                <a:stretch>
                  <a:fillRect/>
                </a:stretch>
              </p:blipFill>
              <p:spPr>
                <a:xfrm>
                  <a:off x="3565447" y="5310272"/>
                  <a:ext cx="127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917" name="墨迹 916">
                  <a:extLst>
                    <a:ext uri="{FF2B5EF4-FFF2-40B4-BE49-F238E27FC236}">
                      <a16:creationId xmlns:a16="http://schemas.microsoft.com/office/drawing/2014/main" id="{AD7B93A0-28ED-F8C7-F524-ED542FA92667}"/>
                    </a:ext>
                  </a:extLst>
                </p14:cNvPr>
                <p14:cNvContentPartPr/>
                <p14:nvPr/>
              </p14:nvContentPartPr>
              <p14:xfrm>
                <a:off x="3681727" y="5279312"/>
                <a:ext cx="29520" cy="135000"/>
              </p14:xfrm>
            </p:contentPart>
          </mc:Choice>
          <mc:Fallback xmlns="">
            <p:pic>
              <p:nvPicPr>
                <p:cNvPr id="917" name="墨迹 916">
                  <a:extLst>
                    <a:ext uri="{FF2B5EF4-FFF2-40B4-BE49-F238E27FC236}">
                      <a16:creationId xmlns:a16="http://schemas.microsoft.com/office/drawing/2014/main" id="{AD7B93A0-28ED-F8C7-F524-ED542FA92667}"/>
                    </a:ext>
                  </a:extLst>
                </p:cNvPr>
                <p:cNvPicPr/>
                <p:nvPr/>
              </p:nvPicPr>
              <p:blipFill>
                <a:blip r:embed="rId441"/>
                <a:stretch>
                  <a:fillRect/>
                </a:stretch>
              </p:blipFill>
              <p:spPr>
                <a:xfrm>
                  <a:off x="3673087" y="5270672"/>
                  <a:ext cx="47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918" name="墨迹 917">
                  <a:extLst>
                    <a:ext uri="{FF2B5EF4-FFF2-40B4-BE49-F238E27FC236}">
                      <a16:creationId xmlns:a16="http://schemas.microsoft.com/office/drawing/2014/main" id="{81493434-3B76-B924-E66E-9396582D7409}"/>
                    </a:ext>
                  </a:extLst>
                </p14:cNvPr>
                <p14:cNvContentPartPr/>
                <p14:nvPr/>
              </p14:nvContentPartPr>
              <p14:xfrm>
                <a:off x="3721327" y="5277512"/>
                <a:ext cx="25200" cy="114480"/>
              </p14:xfrm>
            </p:contentPart>
          </mc:Choice>
          <mc:Fallback xmlns="">
            <p:pic>
              <p:nvPicPr>
                <p:cNvPr id="918" name="墨迹 917">
                  <a:extLst>
                    <a:ext uri="{FF2B5EF4-FFF2-40B4-BE49-F238E27FC236}">
                      <a16:creationId xmlns:a16="http://schemas.microsoft.com/office/drawing/2014/main" id="{81493434-3B76-B924-E66E-9396582D7409}"/>
                    </a:ext>
                  </a:extLst>
                </p:cNvPr>
                <p:cNvPicPr/>
                <p:nvPr/>
              </p:nvPicPr>
              <p:blipFill>
                <a:blip r:embed="rId443"/>
                <a:stretch>
                  <a:fillRect/>
                </a:stretch>
              </p:blipFill>
              <p:spPr>
                <a:xfrm>
                  <a:off x="3712327" y="5268872"/>
                  <a:ext cx="428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919" name="墨迹 918">
                  <a:extLst>
                    <a:ext uri="{FF2B5EF4-FFF2-40B4-BE49-F238E27FC236}">
                      <a16:creationId xmlns:a16="http://schemas.microsoft.com/office/drawing/2014/main" id="{6891D735-C97F-8891-983F-566CB5599E77}"/>
                    </a:ext>
                  </a:extLst>
                </p14:cNvPr>
                <p14:cNvContentPartPr/>
                <p14:nvPr/>
              </p14:nvContentPartPr>
              <p14:xfrm>
                <a:off x="3806647" y="5292272"/>
                <a:ext cx="37080" cy="133200"/>
              </p14:xfrm>
            </p:contentPart>
          </mc:Choice>
          <mc:Fallback xmlns="">
            <p:pic>
              <p:nvPicPr>
                <p:cNvPr id="919" name="墨迹 918">
                  <a:extLst>
                    <a:ext uri="{FF2B5EF4-FFF2-40B4-BE49-F238E27FC236}">
                      <a16:creationId xmlns:a16="http://schemas.microsoft.com/office/drawing/2014/main" id="{6891D735-C97F-8891-983F-566CB5599E77}"/>
                    </a:ext>
                  </a:extLst>
                </p:cNvPr>
                <p:cNvPicPr/>
                <p:nvPr/>
              </p:nvPicPr>
              <p:blipFill>
                <a:blip r:embed="rId445"/>
                <a:stretch>
                  <a:fillRect/>
                </a:stretch>
              </p:blipFill>
              <p:spPr>
                <a:xfrm>
                  <a:off x="3798007" y="5283632"/>
                  <a:ext cx="54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920" name="墨迹 919">
                  <a:extLst>
                    <a:ext uri="{FF2B5EF4-FFF2-40B4-BE49-F238E27FC236}">
                      <a16:creationId xmlns:a16="http://schemas.microsoft.com/office/drawing/2014/main" id="{BF3A5288-3498-1E9B-ACB5-191177F2FD12}"/>
                    </a:ext>
                  </a:extLst>
                </p14:cNvPr>
                <p14:cNvContentPartPr/>
                <p14:nvPr/>
              </p14:nvContentPartPr>
              <p14:xfrm>
                <a:off x="3855247" y="5277512"/>
                <a:ext cx="35280" cy="70560"/>
              </p14:xfrm>
            </p:contentPart>
          </mc:Choice>
          <mc:Fallback xmlns="">
            <p:pic>
              <p:nvPicPr>
                <p:cNvPr id="920" name="墨迹 919">
                  <a:extLst>
                    <a:ext uri="{FF2B5EF4-FFF2-40B4-BE49-F238E27FC236}">
                      <a16:creationId xmlns:a16="http://schemas.microsoft.com/office/drawing/2014/main" id="{BF3A5288-3498-1E9B-ACB5-191177F2FD12}"/>
                    </a:ext>
                  </a:extLst>
                </p:cNvPr>
                <p:cNvPicPr/>
                <p:nvPr/>
              </p:nvPicPr>
              <p:blipFill>
                <a:blip r:embed="rId447"/>
                <a:stretch>
                  <a:fillRect/>
                </a:stretch>
              </p:blipFill>
              <p:spPr>
                <a:xfrm>
                  <a:off x="3846607" y="5268872"/>
                  <a:ext cx="5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921" name="墨迹 920">
                  <a:extLst>
                    <a:ext uri="{FF2B5EF4-FFF2-40B4-BE49-F238E27FC236}">
                      <a16:creationId xmlns:a16="http://schemas.microsoft.com/office/drawing/2014/main" id="{265E3310-E70C-06DC-D6D1-9483032027A9}"/>
                    </a:ext>
                  </a:extLst>
                </p14:cNvPr>
                <p14:cNvContentPartPr/>
                <p14:nvPr/>
              </p14:nvContentPartPr>
              <p14:xfrm>
                <a:off x="3889447" y="5223512"/>
                <a:ext cx="111960" cy="119880"/>
              </p14:xfrm>
            </p:contentPart>
          </mc:Choice>
          <mc:Fallback xmlns="">
            <p:pic>
              <p:nvPicPr>
                <p:cNvPr id="921" name="墨迹 920">
                  <a:extLst>
                    <a:ext uri="{FF2B5EF4-FFF2-40B4-BE49-F238E27FC236}">
                      <a16:creationId xmlns:a16="http://schemas.microsoft.com/office/drawing/2014/main" id="{265E3310-E70C-06DC-D6D1-9483032027A9}"/>
                    </a:ext>
                  </a:extLst>
                </p:cNvPr>
                <p:cNvPicPr/>
                <p:nvPr/>
              </p:nvPicPr>
              <p:blipFill>
                <a:blip r:embed="rId449"/>
                <a:stretch>
                  <a:fillRect/>
                </a:stretch>
              </p:blipFill>
              <p:spPr>
                <a:xfrm>
                  <a:off x="3880807" y="5214872"/>
                  <a:ext cx="129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922" name="墨迹 921">
                  <a:extLst>
                    <a:ext uri="{FF2B5EF4-FFF2-40B4-BE49-F238E27FC236}">
                      <a16:creationId xmlns:a16="http://schemas.microsoft.com/office/drawing/2014/main" id="{5A00F1EC-BBC1-CBD7-5845-B2D32A3CB39F}"/>
                    </a:ext>
                  </a:extLst>
                </p14:cNvPr>
                <p14:cNvContentPartPr/>
                <p14:nvPr/>
              </p14:nvContentPartPr>
              <p14:xfrm>
                <a:off x="4025887" y="5290832"/>
                <a:ext cx="4320" cy="48600"/>
              </p14:xfrm>
            </p:contentPart>
          </mc:Choice>
          <mc:Fallback xmlns="">
            <p:pic>
              <p:nvPicPr>
                <p:cNvPr id="922" name="墨迹 921">
                  <a:extLst>
                    <a:ext uri="{FF2B5EF4-FFF2-40B4-BE49-F238E27FC236}">
                      <a16:creationId xmlns:a16="http://schemas.microsoft.com/office/drawing/2014/main" id="{5A00F1EC-BBC1-CBD7-5845-B2D32A3CB39F}"/>
                    </a:ext>
                  </a:extLst>
                </p:cNvPr>
                <p:cNvPicPr/>
                <p:nvPr/>
              </p:nvPicPr>
              <p:blipFill>
                <a:blip r:embed="rId451"/>
                <a:stretch>
                  <a:fillRect/>
                </a:stretch>
              </p:blipFill>
              <p:spPr>
                <a:xfrm>
                  <a:off x="4017247" y="5282192"/>
                  <a:ext cx="219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923" name="墨迹 922">
                  <a:extLst>
                    <a:ext uri="{FF2B5EF4-FFF2-40B4-BE49-F238E27FC236}">
                      <a16:creationId xmlns:a16="http://schemas.microsoft.com/office/drawing/2014/main" id="{AE66D098-B1CB-7F00-D657-568B7FD052F4}"/>
                    </a:ext>
                  </a:extLst>
                </p14:cNvPr>
                <p14:cNvContentPartPr/>
                <p14:nvPr/>
              </p14:nvContentPartPr>
              <p14:xfrm>
                <a:off x="4029847" y="5260952"/>
                <a:ext cx="50400" cy="72720"/>
              </p14:xfrm>
            </p:contentPart>
          </mc:Choice>
          <mc:Fallback xmlns="">
            <p:pic>
              <p:nvPicPr>
                <p:cNvPr id="923" name="墨迹 922">
                  <a:extLst>
                    <a:ext uri="{FF2B5EF4-FFF2-40B4-BE49-F238E27FC236}">
                      <a16:creationId xmlns:a16="http://schemas.microsoft.com/office/drawing/2014/main" id="{AE66D098-B1CB-7F00-D657-568B7FD052F4}"/>
                    </a:ext>
                  </a:extLst>
                </p:cNvPr>
                <p:cNvPicPr/>
                <p:nvPr/>
              </p:nvPicPr>
              <p:blipFill>
                <a:blip r:embed="rId453"/>
                <a:stretch>
                  <a:fillRect/>
                </a:stretch>
              </p:blipFill>
              <p:spPr>
                <a:xfrm>
                  <a:off x="4020847" y="5251952"/>
                  <a:ext cx="680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924" name="墨迹 923">
                  <a:extLst>
                    <a:ext uri="{FF2B5EF4-FFF2-40B4-BE49-F238E27FC236}">
                      <a16:creationId xmlns:a16="http://schemas.microsoft.com/office/drawing/2014/main" id="{75068871-54CD-86CB-E1F9-E0E93E778394}"/>
                    </a:ext>
                  </a:extLst>
                </p14:cNvPr>
                <p14:cNvContentPartPr/>
                <p14:nvPr/>
              </p14:nvContentPartPr>
              <p14:xfrm>
                <a:off x="4084567" y="5238632"/>
                <a:ext cx="32040" cy="116280"/>
              </p14:xfrm>
            </p:contentPart>
          </mc:Choice>
          <mc:Fallback xmlns="">
            <p:pic>
              <p:nvPicPr>
                <p:cNvPr id="924" name="墨迹 923">
                  <a:extLst>
                    <a:ext uri="{FF2B5EF4-FFF2-40B4-BE49-F238E27FC236}">
                      <a16:creationId xmlns:a16="http://schemas.microsoft.com/office/drawing/2014/main" id="{75068871-54CD-86CB-E1F9-E0E93E778394}"/>
                    </a:ext>
                  </a:extLst>
                </p:cNvPr>
                <p:cNvPicPr/>
                <p:nvPr/>
              </p:nvPicPr>
              <p:blipFill>
                <a:blip r:embed="rId455"/>
                <a:stretch>
                  <a:fillRect/>
                </a:stretch>
              </p:blipFill>
              <p:spPr>
                <a:xfrm>
                  <a:off x="4075927" y="5229992"/>
                  <a:ext cx="496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925" name="墨迹 924">
                  <a:extLst>
                    <a:ext uri="{FF2B5EF4-FFF2-40B4-BE49-F238E27FC236}">
                      <a16:creationId xmlns:a16="http://schemas.microsoft.com/office/drawing/2014/main" id="{471E4F36-AD4A-461F-FFF8-860BDD830115}"/>
                    </a:ext>
                  </a:extLst>
                </p14:cNvPr>
                <p14:cNvContentPartPr/>
                <p14:nvPr/>
              </p14:nvContentPartPr>
              <p14:xfrm>
                <a:off x="4082407" y="5267792"/>
                <a:ext cx="56520" cy="11520"/>
              </p14:xfrm>
            </p:contentPart>
          </mc:Choice>
          <mc:Fallback xmlns="">
            <p:pic>
              <p:nvPicPr>
                <p:cNvPr id="925" name="墨迹 924">
                  <a:extLst>
                    <a:ext uri="{FF2B5EF4-FFF2-40B4-BE49-F238E27FC236}">
                      <a16:creationId xmlns:a16="http://schemas.microsoft.com/office/drawing/2014/main" id="{471E4F36-AD4A-461F-FFF8-860BDD830115}"/>
                    </a:ext>
                  </a:extLst>
                </p:cNvPr>
                <p:cNvPicPr/>
                <p:nvPr/>
              </p:nvPicPr>
              <p:blipFill>
                <a:blip r:embed="rId457"/>
                <a:stretch>
                  <a:fillRect/>
                </a:stretch>
              </p:blipFill>
              <p:spPr>
                <a:xfrm>
                  <a:off x="4073407" y="5258792"/>
                  <a:ext cx="74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926" name="墨迹 925">
                  <a:extLst>
                    <a:ext uri="{FF2B5EF4-FFF2-40B4-BE49-F238E27FC236}">
                      <a16:creationId xmlns:a16="http://schemas.microsoft.com/office/drawing/2014/main" id="{51ACFEC0-7518-A4F6-0556-FE21510A7007}"/>
                    </a:ext>
                  </a:extLst>
                </p14:cNvPr>
                <p14:cNvContentPartPr/>
                <p14:nvPr/>
              </p14:nvContentPartPr>
              <p14:xfrm>
                <a:off x="4201927" y="5210912"/>
                <a:ext cx="154080" cy="128880"/>
              </p14:xfrm>
            </p:contentPart>
          </mc:Choice>
          <mc:Fallback xmlns="">
            <p:pic>
              <p:nvPicPr>
                <p:cNvPr id="926" name="墨迹 925">
                  <a:extLst>
                    <a:ext uri="{FF2B5EF4-FFF2-40B4-BE49-F238E27FC236}">
                      <a16:creationId xmlns:a16="http://schemas.microsoft.com/office/drawing/2014/main" id="{51ACFEC0-7518-A4F6-0556-FE21510A7007}"/>
                    </a:ext>
                  </a:extLst>
                </p:cNvPr>
                <p:cNvPicPr/>
                <p:nvPr/>
              </p:nvPicPr>
              <p:blipFill>
                <a:blip r:embed="rId459"/>
                <a:stretch>
                  <a:fillRect/>
                </a:stretch>
              </p:blipFill>
              <p:spPr>
                <a:xfrm>
                  <a:off x="4193287" y="5201912"/>
                  <a:ext cx="171720" cy="146520"/>
                </a:xfrm>
                <a:prstGeom prst="rect">
                  <a:avLst/>
                </a:prstGeom>
              </p:spPr>
            </p:pic>
          </mc:Fallback>
        </mc:AlternateContent>
      </p:grpSp>
      <p:grpSp>
        <p:nvGrpSpPr>
          <p:cNvPr id="941" name="组合 940">
            <a:extLst>
              <a:ext uri="{FF2B5EF4-FFF2-40B4-BE49-F238E27FC236}">
                <a16:creationId xmlns:a16="http://schemas.microsoft.com/office/drawing/2014/main" id="{473E6B35-65B3-083C-4C77-073308FFD71A}"/>
              </a:ext>
            </a:extLst>
          </p:cNvPr>
          <p:cNvGrpSpPr/>
          <p:nvPr/>
        </p:nvGrpSpPr>
        <p:grpSpPr>
          <a:xfrm>
            <a:off x="4485607" y="5155112"/>
            <a:ext cx="891720" cy="267480"/>
            <a:chOff x="4485607" y="5155112"/>
            <a:chExt cx="891720" cy="267480"/>
          </a:xfrm>
        </p:grpSpPr>
        <mc:AlternateContent xmlns:mc="http://schemas.openxmlformats.org/markup-compatibility/2006" xmlns:p14="http://schemas.microsoft.com/office/powerpoint/2010/main">
          <mc:Choice Requires="p14">
            <p:contentPart p14:bwMode="auto" r:id="rId460">
              <p14:nvContentPartPr>
                <p14:cNvPr id="928" name="墨迹 927">
                  <a:extLst>
                    <a:ext uri="{FF2B5EF4-FFF2-40B4-BE49-F238E27FC236}">
                      <a16:creationId xmlns:a16="http://schemas.microsoft.com/office/drawing/2014/main" id="{ECCDDB91-BF4F-9FDD-7D72-CC1E510AEDF3}"/>
                    </a:ext>
                  </a:extLst>
                </p14:cNvPr>
                <p14:cNvContentPartPr/>
                <p14:nvPr/>
              </p14:nvContentPartPr>
              <p14:xfrm>
                <a:off x="4485607" y="5155112"/>
                <a:ext cx="70560" cy="256680"/>
              </p14:xfrm>
            </p:contentPart>
          </mc:Choice>
          <mc:Fallback xmlns="">
            <p:pic>
              <p:nvPicPr>
                <p:cNvPr id="928" name="墨迹 927">
                  <a:extLst>
                    <a:ext uri="{FF2B5EF4-FFF2-40B4-BE49-F238E27FC236}">
                      <a16:creationId xmlns:a16="http://schemas.microsoft.com/office/drawing/2014/main" id="{ECCDDB91-BF4F-9FDD-7D72-CC1E510AEDF3}"/>
                    </a:ext>
                  </a:extLst>
                </p:cNvPr>
                <p:cNvPicPr/>
                <p:nvPr/>
              </p:nvPicPr>
              <p:blipFill>
                <a:blip r:embed="rId461"/>
                <a:stretch>
                  <a:fillRect/>
                </a:stretch>
              </p:blipFill>
              <p:spPr>
                <a:xfrm>
                  <a:off x="4476607" y="5146472"/>
                  <a:ext cx="882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929" name="墨迹 928">
                  <a:extLst>
                    <a:ext uri="{FF2B5EF4-FFF2-40B4-BE49-F238E27FC236}">
                      <a16:creationId xmlns:a16="http://schemas.microsoft.com/office/drawing/2014/main" id="{3F6BF8E0-2DD2-A44E-6283-A574755C75B8}"/>
                    </a:ext>
                  </a:extLst>
                </p14:cNvPr>
                <p14:cNvContentPartPr/>
                <p14:nvPr/>
              </p14:nvContentPartPr>
              <p14:xfrm>
                <a:off x="4602967" y="5236472"/>
                <a:ext cx="84240" cy="186120"/>
              </p14:xfrm>
            </p:contentPart>
          </mc:Choice>
          <mc:Fallback xmlns="">
            <p:pic>
              <p:nvPicPr>
                <p:cNvPr id="929" name="墨迹 928">
                  <a:extLst>
                    <a:ext uri="{FF2B5EF4-FFF2-40B4-BE49-F238E27FC236}">
                      <a16:creationId xmlns:a16="http://schemas.microsoft.com/office/drawing/2014/main" id="{3F6BF8E0-2DD2-A44E-6283-A574755C75B8}"/>
                    </a:ext>
                  </a:extLst>
                </p:cNvPr>
                <p:cNvPicPr/>
                <p:nvPr/>
              </p:nvPicPr>
              <p:blipFill>
                <a:blip r:embed="rId463"/>
                <a:stretch>
                  <a:fillRect/>
                </a:stretch>
              </p:blipFill>
              <p:spPr>
                <a:xfrm>
                  <a:off x="4593967" y="5227832"/>
                  <a:ext cx="1018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930" name="墨迹 929">
                  <a:extLst>
                    <a:ext uri="{FF2B5EF4-FFF2-40B4-BE49-F238E27FC236}">
                      <a16:creationId xmlns:a16="http://schemas.microsoft.com/office/drawing/2014/main" id="{3B3249A8-71BB-AF6A-210F-D0117BE326F3}"/>
                    </a:ext>
                  </a:extLst>
                </p14:cNvPr>
                <p14:cNvContentPartPr/>
                <p14:nvPr/>
              </p14:nvContentPartPr>
              <p14:xfrm>
                <a:off x="4709167" y="5237912"/>
                <a:ext cx="151560" cy="71640"/>
              </p14:xfrm>
            </p:contentPart>
          </mc:Choice>
          <mc:Fallback xmlns="">
            <p:pic>
              <p:nvPicPr>
                <p:cNvPr id="930" name="墨迹 929">
                  <a:extLst>
                    <a:ext uri="{FF2B5EF4-FFF2-40B4-BE49-F238E27FC236}">
                      <a16:creationId xmlns:a16="http://schemas.microsoft.com/office/drawing/2014/main" id="{3B3249A8-71BB-AF6A-210F-D0117BE326F3}"/>
                    </a:ext>
                  </a:extLst>
                </p:cNvPr>
                <p:cNvPicPr/>
                <p:nvPr/>
              </p:nvPicPr>
              <p:blipFill>
                <a:blip r:embed="rId465"/>
                <a:stretch>
                  <a:fillRect/>
                </a:stretch>
              </p:blipFill>
              <p:spPr>
                <a:xfrm>
                  <a:off x="4700527" y="5228912"/>
                  <a:ext cx="169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931" name="墨迹 930">
                  <a:extLst>
                    <a:ext uri="{FF2B5EF4-FFF2-40B4-BE49-F238E27FC236}">
                      <a16:creationId xmlns:a16="http://schemas.microsoft.com/office/drawing/2014/main" id="{7F9537C9-0145-25F8-E655-3A0BE55B132C}"/>
                    </a:ext>
                  </a:extLst>
                </p14:cNvPr>
                <p14:cNvContentPartPr/>
                <p14:nvPr/>
              </p14:nvContentPartPr>
              <p14:xfrm>
                <a:off x="4882687" y="5247632"/>
                <a:ext cx="39240" cy="55080"/>
              </p14:xfrm>
            </p:contentPart>
          </mc:Choice>
          <mc:Fallback xmlns="">
            <p:pic>
              <p:nvPicPr>
                <p:cNvPr id="931" name="墨迹 930">
                  <a:extLst>
                    <a:ext uri="{FF2B5EF4-FFF2-40B4-BE49-F238E27FC236}">
                      <a16:creationId xmlns:a16="http://schemas.microsoft.com/office/drawing/2014/main" id="{7F9537C9-0145-25F8-E655-3A0BE55B132C}"/>
                    </a:ext>
                  </a:extLst>
                </p:cNvPr>
                <p:cNvPicPr/>
                <p:nvPr/>
              </p:nvPicPr>
              <p:blipFill>
                <a:blip r:embed="rId467"/>
                <a:stretch>
                  <a:fillRect/>
                </a:stretch>
              </p:blipFill>
              <p:spPr>
                <a:xfrm>
                  <a:off x="4874047" y="5238632"/>
                  <a:ext cx="568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932" name="墨迹 931">
                  <a:extLst>
                    <a:ext uri="{FF2B5EF4-FFF2-40B4-BE49-F238E27FC236}">
                      <a16:creationId xmlns:a16="http://schemas.microsoft.com/office/drawing/2014/main" id="{082C30A7-7869-6491-5E04-C2BFD1A2A70D}"/>
                    </a:ext>
                  </a:extLst>
                </p14:cNvPr>
                <p14:cNvContentPartPr/>
                <p14:nvPr/>
              </p14:nvContentPartPr>
              <p14:xfrm>
                <a:off x="4915447" y="5192552"/>
                <a:ext cx="39600" cy="108720"/>
              </p14:xfrm>
            </p:contentPart>
          </mc:Choice>
          <mc:Fallback xmlns="">
            <p:pic>
              <p:nvPicPr>
                <p:cNvPr id="932" name="墨迹 931">
                  <a:extLst>
                    <a:ext uri="{FF2B5EF4-FFF2-40B4-BE49-F238E27FC236}">
                      <a16:creationId xmlns:a16="http://schemas.microsoft.com/office/drawing/2014/main" id="{082C30A7-7869-6491-5E04-C2BFD1A2A70D}"/>
                    </a:ext>
                  </a:extLst>
                </p:cNvPr>
                <p:cNvPicPr/>
                <p:nvPr/>
              </p:nvPicPr>
              <p:blipFill>
                <a:blip r:embed="rId469"/>
                <a:stretch>
                  <a:fillRect/>
                </a:stretch>
              </p:blipFill>
              <p:spPr>
                <a:xfrm>
                  <a:off x="4906807" y="5183912"/>
                  <a:ext cx="57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933" name="墨迹 932">
                  <a:extLst>
                    <a:ext uri="{FF2B5EF4-FFF2-40B4-BE49-F238E27FC236}">
                      <a16:creationId xmlns:a16="http://schemas.microsoft.com/office/drawing/2014/main" id="{A286CC06-FC1E-A23B-09DE-1547AD33B220}"/>
                    </a:ext>
                  </a:extLst>
                </p14:cNvPr>
                <p14:cNvContentPartPr/>
                <p14:nvPr/>
              </p14:nvContentPartPr>
              <p14:xfrm>
                <a:off x="5024167" y="5190032"/>
                <a:ext cx="7920" cy="128160"/>
              </p14:xfrm>
            </p:contentPart>
          </mc:Choice>
          <mc:Fallback xmlns="">
            <p:pic>
              <p:nvPicPr>
                <p:cNvPr id="933" name="墨迹 932">
                  <a:extLst>
                    <a:ext uri="{FF2B5EF4-FFF2-40B4-BE49-F238E27FC236}">
                      <a16:creationId xmlns:a16="http://schemas.microsoft.com/office/drawing/2014/main" id="{A286CC06-FC1E-A23B-09DE-1547AD33B220}"/>
                    </a:ext>
                  </a:extLst>
                </p:cNvPr>
                <p:cNvPicPr/>
                <p:nvPr/>
              </p:nvPicPr>
              <p:blipFill>
                <a:blip r:embed="rId471"/>
                <a:stretch>
                  <a:fillRect/>
                </a:stretch>
              </p:blipFill>
              <p:spPr>
                <a:xfrm>
                  <a:off x="5015527" y="5181392"/>
                  <a:ext cx="25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934" name="墨迹 933">
                  <a:extLst>
                    <a:ext uri="{FF2B5EF4-FFF2-40B4-BE49-F238E27FC236}">
                      <a16:creationId xmlns:a16="http://schemas.microsoft.com/office/drawing/2014/main" id="{0CDF93CA-E8A3-8949-537A-5D12AB08EA4D}"/>
                    </a:ext>
                  </a:extLst>
                </p14:cNvPr>
                <p14:cNvContentPartPr/>
                <p14:nvPr/>
              </p14:nvContentPartPr>
              <p14:xfrm>
                <a:off x="4989967" y="5247992"/>
                <a:ext cx="81720" cy="19440"/>
              </p14:xfrm>
            </p:contentPart>
          </mc:Choice>
          <mc:Fallback xmlns="">
            <p:pic>
              <p:nvPicPr>
                <p:cNvPr id="934" name="墨迹 933">
                  <a:extLst>
                    <a:ext uri="{FF2B5EF4-FFF2-40B4-BE49-F238E27FC236}">
                      <a16:creationId xmlns:a16="http://schemas.microsoft.com/office/drawing/2014/main" id="{0CDF93CA-E8A3-8949-537A-5D12AB08EA4D}"/>
                    </a:ext>
                  </a:extLst>
                </p:cNvPr>
                <p:cNvPicPr/>
                <p:nvPr/>
              </p:nvPicPr>
              <p:blipFill>
                <a:blip r:embed="rId473"/>
                <a:stretch>
                  <a:fillRect/>
                </a:stretch>
              </p:blipFill>
              <p:spPr>
                <a:xfrm>
                  <a:off x="4980967" y="5239352"/>
                  <a:ext cx="99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935" name="墨迹 934">
                  <a:extLst>
                    <a:ext uri="{FF2B5EF4-FFF2-40B4-BE49-F238E27FC236}">
                      <a16:creationId xmlns:a16="http://schemas.microsoft.com/office/drawing/2014/main" id="{9F4CA544-CD9C-BB8D-C660-5E01FEDCBDEA}"/>
                    </a:ext>
                  </a:extLst>
                </p14:cNvPr>
                <p14:cNvContentPartPr/>
                <p14:nvPr/>
              </p14:nvContentPartPr>
              <p14:xfrm>
                <a:off x="5066647" y="5250152"/>
                <a:ext cx="84240" cy="57240"/>
              </p14:xfrm>
            </p:contentPart>
          </mc:Choice>
          <mc:Fallback xmlns="">
            <p:pic>
              <p:nvPicPr>
                <p:cNvPr id="935" name="墨迹 934">
                  <a:extLst>
                    <a:ext uri="{FF2B5EF4-FFF2-40B4-BE49-F238E27FC236}">
                      <a16:creationId xmlns:a16="http://schemas.microsoft.com/office/drawing/2014/main" id="{9F4CA544-CD9C-BB8D-C660-5E01FEDCBDEA}"/>
                    </a:ext>
                  </a:extLst>
                </p:cNvPr>
                <p:cNvPicPr/>
                <p:nvPr/>
              </p:nvPicPr>
              <p:blipFill>
                <a:blip r:embed="rId475"/>
                <a:stretch>
                  <a:fillRect/>
                </a:stretch>
              </p:blipFill>
              <p:spPr>
                <a:xfrm>
                  <a:off x="5057647" y="5241512"/>
                  <a:ext cx="101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936" name="墨迹 935">
                  <a:extLst>
                    <a:ext uri="{FF2B5EF4-FFF2-40B4-BE49-F238E27FC236}">
                      <a16:creationId xmlns:a16="http://schemas.microsoft.com/office/drawing/2014/main" id="{282693B5-9792-B7C7-1F94-8A1DD007D47C}"/>
                    </a:ext>
                  </a:extLst>
                </p14:cNvPr>
                <p14:cNvContentPartPr/>
                <p14:nvPr/>
              </p14:nvContentPartPr>
              <p14:xfrm>
                <a:off x="5157367" y="5216312"/>
                <a:ext cx="10080" cy="99360"/>
              </p14:xfrm>
            </p:contentPart>
          </mc:Choice>
          <mc:Fallback xmlns="">
            <p:pic>
              <p:nvPicPr>
                <p:cNvPr id="936" name="墨迹 935">
                  <a:extLst>
                    <a:ext uri="{FF2B5EF4-FFF2-40B4-BE49-F238E27FC236}">
                      <a16:creationId xmlns:a16="http://schemas.microsoft.com/office/drawing/2014/main" id="{282693B5-9792-B7C7-1F94-8A1DD007D47C}"/>
                    </a:ext>
                  </a:extLst>
                </p:cNvPr>
                <p:cNvPicPr/>
                <p:nvPr/>
              </p:nvPicPr>
              <p:blipFill>
                <a:blip r:embed="rId477"/>
                <a:stretch>
                  <a:fillRect/>
                </a:stretch>
              </p:blipFill>
              <p:spPr>
                <a:xfrm>
                  <a:off x="5148727" y="5207312"/>
                  <a:ext cx="277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937" name="墨迹 936">
                  <a:extLst>
                    <a:ext uri="{FF2B5EF4-FFF2-40B4-BE49-F238E27FC236}">
                      <a16:creationId xmlns:a16="http://schemas.microsoft.com/office/drawing/2014/main" id="{2269436C-EA1A-1360-7627-664FDC8AEB78}"/>
                    </a:ext>
                  </a:extLst>
                </p14:cNvPr>
                <p14:cNvContentPartPr/>
                <p14:nvPr/>
              </p14:nvContentPartPr>
              <p14:xfrm>
                <a:off x="5133247" y="5253392"/>
                <a:ext cx="53640" cy="9720"/>
              </p14:xfrm>
            </p:contentPart>
          </mc:Choice>
          <mc:Fallback xmlns="">
            <p:pic>
              <p:nvPicPr>
                <p:cNvPr id="937" name="墨迹 936">
                  <a:extLst>
                    <a:ext uri="{FF2B5EF4-FFF2-40B4-BE49-F238E27FC236}">
                      <a16:creationId xmlns:a16="http://schemas.microsoft.com/office/drawing/2014/main" id="{2269436C-EA1A-1360-7627-664FDC8AEB78}"/>
                    </a:ext>
                  </a:extLst>
                </p:cNvPr>
                <p:cNvPicPr/>
                <p:nvPr/>
              </p:nvPicPr>
              <p:blipFill>
                <a:blip r:embed="rId479"/>
                <a:stretch>
                  <a:fillRect/>
                </a:stretch>
              </p:blipFill>
              <p:spPr>
                <a:xfrm>
                  <a:off x="5124247" y="5244752"/>
                  <a:ext cx="71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938" name="墨迹 937">
                  <a:extLst>
                    <a:ext uri="{FF2B5EF4-FFF2-40B4-BE49-F238E27FC236}">
                      <a16:creationId xmlns:a16="http://schemas.microsoft.com/office/drawing/2014/main" id="{A91D465E-C98E-C130-1920-AF1B904EDB54}"/>
                    </a:ext>
                  </a:extLst>
                </p14:cNvPr>
                <p14:cNvContentPartPr/>
                <p14:nvPr/>
              </p14:nvContentPartPr>
              <p14:xfrm>
                <a:off x="5199487" y="5207672"/>
                <a:ext cx="35280" cy="109080"/>
              </p14:xfrm>
            </p:contentPart>
          </mc:Choice>
          <mc:Fallback xmlns="">
            <p:pic>
              <p:nvPicPr>
                <p:cNvPr id="938" name="墨迹 937">
                  <a:extLst>
                    <a:ext uri="{FF2B5EF4-FFF2-40B4-BE49-F238E27FC236}">
                      <a16:creationId xmlns:a16="http://schemas.microsoft.com/office/drawing/2014/main" id="{A91D465E-C98E-C130-1920-AF1B904EDB54}"/>
                    </a:ext>
                  </a:extLst>
                </p:cNvPr>
                <p:cNvPicPr/>
                <p:nvPr/>
              </p:nvPicPr>
              <p:blipFill>
                <a:blip r:embed="rId481"/>
                <a:stretch>
                  <a:fillRect/>
                </a:stretch>
              </p:blipFill>
              <p:spPr>
                <a:xfrm>
                  <a:off x="5190487" y="5199032"/>
                  <a:ext cx="529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939" name="墨迹 938">
                  <a:extLst>
                    <a:ext uri="{FF2B5EF4-FFF2-40B4-BE49-F238E27FC236}">
                      <a16:creationId xmlns:a16="http://schemas.microsoft.com/office/drawing/2014/main" id="{9DCD7167-9027-7A0E-F8E7-0E1C2E99D0EF}"/>
                    </a:ext>
                  </a:extLst>
                </p14:cNvPr>
                <p14:cNvContentPartPr/>
                <p14:nvPr/>
              </p14:nvContentPartPr>
              <p14:xfrm>
                <a:off x="5286967" y="5207672"/>
                <a:ext cx="47160" cy="96840"/>
              </p14:xfrm>
            </p:contentPart>
          </mc:Choice>
          <mc:Fallback xmlns="">
            <p:pic>
              <p:nvPicPr>
                <p:cNvPr id="939" name="墨迹 938">
                  <a:extLst>
                    <a:ext uri="{FF2B5EF4-FFF2-40B4-BE49-F238E27FC236}">
                      <a16:creationId xmlns:a16="http://schemas.microsoft.com/office/drawing/2014/main" id="{9DCD7167-9027-7A0E-F8E7-0E1C2E99D0EF}"/>
                    </a:ext>
                  </a:extLst>
                </p:cNvPr>
                <p:cNvPicPr/>
                <p:nvPr/>
              </p:nvPicPr>
              <p:blipFill>
                <a:blip r:embed="rId483"/>
                <a:stretch>
                  <a:fillRect/>
                </a:stretch>
              </p:blipFill>
              <p:spPr>
                <a:xfrm>
                  <a:off x="5277967" y="5199032"/>
                  <a:ext cx="64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940" name="墨迹 939">
                  <a:extLst>
                    <a:ext uri="{FF2B5EF4-FFF2-40B4-BE49-F238E27FC236}">
                      <a16:creationId xmlns:a16="http://schemas.microsoft.com/office/drawing/2014/main" id="{AD9B7EDD-90FD-C43D-B7D2-98E2EB66C69C}"/>
                    </a:ext>
                  </a:extLst>
                </p14:cNvPr>
                <p14:cNvContentPartPr/>
                <p14:nvPr/>
              </p14:nvContentPartPr>
              <p14:xfrm>
                <a:off x="5291647" y="5298032"/>
                <a:ext cx="85680" cy="7920"/>
              </p14:xfrm>
            </p:contentPart>
          </mc:Choice>
          <mc:Fallback xmlns="">
            <p:pic>
              <p:nvPicPr>
                <p:cNvPr id="940" name="墨迹 939">
                  <a:extLst>
                    <a:ext uri="{FF2B5EF4-FFF2-40B4-BE49-F238E27FC236}">
                      <a16:creationId xmlns:a16="http://schemas.microsoft.com/office/drawing/2014/main" id="{AD9B7EDD-90FD-C43D-B7D2-98E2EB66C69C}"/>
                    </a:ext>
                  </a:extLst>
                </p:cNvPr>
                <p:cNvPicPr/>
                <p:nvPr/>
              </p:nvPicPr>
              <p:blipFill>
                <a:blip r:embed="rId485"/>
                <a:stretch>
                  <a:fillRect/>
                </a:stretch>
              </p:blipFill>
              <p:spPr>
                <a:xfrm>
                  <a:off x="5282647" y="5289392"/>
                  <a:ext cx="10332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6">
            <p14:nvContentPartPr>
              <p14:cNvPr id="942" name="墨迹 941">
                <a:extLst>
                  <a:ext uri="{FF2B5EF4-FFF2-40B4-BE49-F238E27FC236}">
                    <a16:creationId xmlns:a16="http://schemas.microsoft.com/office/drawing/2014/main" id="{48525168-105D-D79A-CFB3-2D5221EE0106}"/>
                  </a:ext>
                </a:extLst>
              </p14:cNvPr>
              <p14:cNvContentPartPr/>
              <p14:nvPr/>
            </p14:nvContentPartPr>
            <p14:xfrm>
              <a:off x="5012552" y="1452715"/>
              <a:ext cx="44640" cy="105840"/>
            </p14:xfrm>
          </p:contentPart>
        </mc:Choice>
        <mc:Fallback xmlns="">
          <p:pic>
            <p:nvPicPr>
              <p:cNvPr id="942" name="墨迹 941">
                <a:extLst>
                  <a:ext uri="{FF2B5EF4-FFF2-40B4-BE49-F238E27FC236}">
                    <a16:creationId xmlns:a16="http://schemas.microsoft.com/office/drawing/2014/main" id="{48525168-105D-D79A-CFB3-2D5221EE0106}"/>
                  </a:ext>
                </a:extLst>
              </p:cNvPr>
              <p:cNvPicPr/>
              <p:nvPr/>
            </p:nvPicPr>
            <p:blipFill>
              <a:blip r:embed="rId487"/>
              <a:stretch>
                <a:fillRect/>
              </a:stretch>
            </p:blipFill>
            <p:spPr>
              <a:xfrm>
                <a:off x="5003552" y="1443715"/>
                <a:ext cx="62280" cy="123480"/>
              </a:xfrm>
              <a:prstGeom prst="rect">
                <a:avLst/>
              </a:prstGeom>
            </p:spPr>
          </p:pic>
        </mc:Fallback>
      </mc:AlternateContent>
      <p:grpSp>
        <p:nvGrpSpPr>
          <p:cNvPr id="979" name="组合 978">
            <a:extLst>
              <a:ext uri="{FF2B5EF4-FFF2-40B4-BE49-F238E27FC236}">
                <a16:creationId xmlns:a16="http://schemas.microsoft.com/office/drawing/2014/main" id="{F5C22D5A-A5F2-9061-B634-73120AE65077}"/>
              </a:ext>
            </a:extLst>
          </p:cNvPr>
          <p:cNvGrpSpPr/>
          <p:nvPr/>
        </p:nvGrpSpPr>
        <p:grpSpPr>
          <a:xfrm>
            <a:off x="7362992" y="2144275"/>
            <a:ext cx="297000" cy="92160"/>
            <a:chOff x="7362992" y="2144275"/>
            <a:chExt cx="297000" cy="92160"/>
          </a:xfrm>
        </p:grpSpPr>
        <mc:AlternateContent xmlns:mc="http://schemas.openxmlformats.org/markup-compatibility/2006" xmlns:p14="http://schemas.microsoft.com/office/powerpoint/2010/main">
          <mc:Choice Requires="p14">
            <p:contentPart p14:bwMode="auto" r:id="rId488">
              <p14:nvContentPartPr>
                <p14:cNvPr id="943" name="墨迹 942">
                  <a:extLst>
                    <a:ext uri="{FF2B5EF4-FFF2-40B4-BE49-F238E27FC236}">
                      <a16:creationId xmlns:a16="http://schemas.microsoft.com/office/drawing/2014/main" id="{D61F8247-3418-38DF-8B1A-E574B186014F}"/>
                    </a:ext>
                  </a:extLst>
                </p14:cNvPr>
                <p14:cNvContentPartPr/>
                <p14:nvPr/>
              </p14:nvContentPartPr>
              <p14:xfrm>
                <a:off x="7447592" y="2165875"/>
                <a:ext cx="30600" cy="28440"/>
              </p14:xfrm>
            </p:contentPart>
          </mc:Choice>
          <mc:Fallback xmlns="">
            <p:pic>
              <p:nvPicPr>
                <p:cNvPr id="943" name="墨迹 942">
                  <a:extLst>
                    <a:ext uri="{FF2B5EF4-FFF2-40B4-BE49-F238E27FC236}">
                      <a16:creationId xmlns:a16="http://schemas.microsoft.com/office/drawing/2014/main" id="{D61F8247-3418-38DF-8B1A-E574B186014F}"/>
                    </a:ext>
                  </a:extLst>
                </p:cNvPr>
                <p:cNvPicPr/>
                <p:nvPr/>
              </p:nvPicPr>
              <p:blipFill>
                <a:blip r:embed="rId489"/>
                <a:stretch>
                  <a:fillRect/>
                </a:stretch>
              </p:blipFill>
              <p:spPr>
                <a:xfrm>
                  <a:off x="7438592" y="2156875"/>
                  <a:ext cx="48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944" name="墨迹 943">
                  <a:extLst>
                    <a:ext uri="{FF2B5EF4-FFF2-40B4-BE49-F238E27FC236}">
                      <a16:creationId xmlns:a16="http://schemas.microsoft.com/office/drawing/2014/main" id="{1C46C4D7-418C-C7C4-F128-F1B5C2944098}"/>
                    </a:ext>
                  </a:extLst>
                </p14:cNvPr>
                <p14:cNvContentPartPr/>
                <p14:nvPr/>
              </p14:nvContentPartPr>
              <p14:xfrm>
                <a:off x="7492592" y="2161915"/>
                <a:ext cx="27000" cy="45000"/>
              </p14:xfrm>
            </p:contentPart>
          </mc:Choice>
          <mc:Fallback xmlns="">
            <p:pic>
              <p:nvPicPr>
                <p:cNvPr id="944" name="墨迹 943">
                  <a:extLst>
                    <a:ext uri="{FF2B5EF4-FFF2-40B4-BE49-F238E27FC236}">
                      <a16:creationId xmlns:a16="http://schemas.microsoft.com/office/drawing/2014/main" id="{1C46C4D7-418C-C7C4-F128-F1B5C2944098}"/>
                    </a:ext>
                  </a:extLst>
                </p:cNvPr>
                <p:cNvPicPr/>
                <p:nvPr/>
              </p:nvPicPr>
              <p:blipFill>
                <a:blip r:embed="rId491"/>
                <a:stretch>
                  <a:fillRect/>
                </a:stretch>
              </p:blipFill>
              <p:spPr>
                <a:xfrm>
                  <a:off x="7483952" y="2152915"/>
                  <a:ext cx="446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945" name="墨迹 944">
                  <a:extLst>
                    <a:ext uri="{FF2B5EF4-FFF2-40B4-BE49-F238E27FC236}">
                      <a16:creationId xmlns:a16="http://schemas.microsoft.com/office/drawing/2014/main" id="{87161DDF-A509-DD7B-B997-92B1173B374D}"/>
                    </a:ext>
                  </a:extLst>
                </p14:cNvPr>
                <p14:cNvContentPartPr/>
                <p14:nvPr/>
              </p14:nvContentPartPr>
              <p14:xfrm>
                <a:off x="7531832" y="2171995"/>
                <a:ext cx="3240" cy="33840"/>
              </p14:xfrm>
            </p:contentPart>
          </mc:Choice>
          <mc:Fallback xmlns="">
            <p:pic>
              <p:nvPicPr>
                <p:cNvPr id="945" name="墨迹 944">
                  <a:extLst>
                    <a:ext uri="{FF2B5EF4-FFF2-40B4-BE49-F238E27FC236}">
                      <a16:creationId xmlns:a16="http://schemas.microsoft.com/office/drawing/2014/main" id="{87161DDF-A509-DD7B-B997-92B1173B374D}"/>
                    </a:ext>
                  </a:extLst>
                </p:cNvPr>
                <p:cNvPicPr/>
                <p:nvPr/>
              </p:nvPicPr>
              <p:blipFill>
                <a:blip r:embed="rId493"/>
                <a:stretch>
                  <a:fillRect/>
                </a:stretch>
              </p:blipFill>
              <p:spPr>
                <a:xfrm>
                  <a:off x="7523192" y="2163355"/>
                  <a:ext cx="20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946" name="墨迹 945">
                  <a:extLst>
                    <a:ext uri="{FF2B5EF4-FFF2-40B4-BE49-F238E27FC236}">
                      <a16:creationId xmlns:a16="http://schemas.microsoft.com/office/drawing/2014/main" id="{34AD91A4-E431-AC6A-71DD-84C4CC4484E6}"/>
                    </a:ext>
                  </a:extLst>
                </p14:cNvPr>
                <p14:cNvContentPartPr/>
                <p14:nvPr/>
              </p14:nvContentPartPr>
              <p14:xfrm>
                <a:off x="7559912" y="2144275"/>
                <a:ext cx="19440" cy="51840"/>
              </p14:xfrm>
            </p:contentPart>
          </mc:Choice>
          <mc:Fallback xmlns="">
            <p:pic>
              <p:nvPicPr>
                <p:cNvPr id="946" name="墨迹 945">
                  <a:extLst>
                    <a:ext uri="{FF2B5EF4-FFF2-40B4-BE49-F238E27FC236}">
                      <a16:creationId xmlns:a16="http://schemas.microsoft.com/office/drawing/2014/main" id="{34AD91A4-E431-AC6A-71DD-84C4CC4484E6}"/>
                    </a:ext>
                  </a:extLst>
                </p:cNvPr>
                <p:cNvPicPr/>
                <p:nvPr/>
              </p:nvPicPr>
              <p:blipFill>
                <a:blip r:embed="rId495"/>
                <a:stretch>
                  <a:fillRect/>
                </a:stretch>
              </p:blipFill>
              <p:spPr>
                <a:xfrm>
                  <a:off x="7551272" y="2135275"/>
                  <a:ext cx="370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947" name="墨迹 946">
                  <a:extLst>
                    <a:ext uri="{FF2B5EF4-FFF2-40B4-BE49-F238E27FC236}">
                      <a16:creationId xmlns:a16="http://schemas.microsoft.com/office/drawing/2014/main" id="{617B7A4D-656C-6D9F-0A88-F063A7C49BF4}"/>
                    </a:ext>
                  </a:extLst>
                </p14:cNvPr>
                <p14:cNvContentPartPr/>
                <p14:nvPr/>
              </p14:nvContentPartPr>
              <p14:xfrm>
                <a:off x="7558472" y="2155435"/>
                <a:ext cx="101520" cy="30960"/>
              </p14:xfrm>
            </p:contentPart>
          </mc:Choice>
          <mc:Fallback xmlns="">
            <p:pic>
              <p:nvPicPr>
                <p:cNvPr id="947" name="墨迹 946">
                  <a:extLst>
                    <a:ext uri="{FF2B5EF4-FFF2-40B4-BE49-F238E27FC236}">
                      <a16:creationId xmlns:a16="http://schemas.microsoft.com/office/drawing/2014/main" id="{617B7A4D-656C-6D9F-0A88-F063A7C49BF4}"/>
                    </a:ext>
                  </a:extLst>
                </p:cNvPr>
                <p:cNvPicPr/>
                <p:nvPr/>
              </p:nvPicPr>
              <p:blipFill>
                <a:blip r:embed="rId497"/>
                <a:stretch>
                  <a:fillRect/>
                </a:stretch>
              </p:blipFill>
              <p:spPr>
                <a:xfrm>
                  <a:off x="7549472" y="2146795"/>
                  <a:ext cx="119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948" name="墨迹 947">
                  <a:extLst>
                    <a:ext uri="{FF2B5EF4-FFF2-40B4-BE49-F238E27FC236}">
                      <a16:creationId xmlns:a16="http://schemas.microsoft.com/office/drawing/2014/main" id="{8EF0C2B2-4A90-92A3-6D1A-21906147D8A1}"/>
                    </a:ext>
                  </a:extLst>
                </p14:cNvPr>
                <p14:cNvContentPartPr/>
                <p14:nvPr/>
              </p14:nvContentPartPr>
              <p14:xfrm>
                <a:off x="7362992" y="2144275"/>
                <a:ext cx="56160" cy="92160"/>
              </p14:xfrm>
            </p:contentPart>
          </mc:Choice>
          <mc:Fallback xmlns="">
            <p:pic>
              <p:nvPicPr>
                <p:cNvPr id="948" name="墨迹 947">
                  <a:extLst>
                    <a:ext uri="{FF2B5EF4-FFF2-40B4-BE49-F238E27FC236}">
                      <a16:creationId xmlns:a16="http://schemas.microsoft.com/office/drawing/2014/main" id="{8EF0C2B2-4A90-92A3-6D1A-21906147D8A1}"/>
                    </a:ext>
                  </a:extLst>
                </p:cNvPr>
                <p:cNvPicPr/>
                <p:nvPr/>
              </p:nvPicPr>
              <p:blipFill>
                <a:blip r:embed="rId499"/>
                <a:stretch>
                  <a:fillRect/>
                </a:stretch>
              </p:blipFill>
              <p:spPr>
                <a:xfrm>
                  <a:off x="7354352" y="2135635"/>
                  <a:ext cx="73800" cy="109800"/>
                </a:xfrm>
                <a:prstGeom prst="rect">
                  <a:avLst/>
                </a:prstGeom>
              </p:spPr>
            </p:pic>
          </mc:Fallback>
        </mc:AlternateContent>
      </p:grpSp>
      <p:grpSp>
        <p:nvGrpSpPr>
          <p:cNvPr id="978" name="组合 977">
            <a:extLst>
              <a:ext uri="{FF2B5EF4-FFF2-40B4-BE49-F238E27FC236}">
                <a16:creationId xmlns:a16="http://schemas.microsoft.com/office/drawing/2014/main" id="{3598C89A-0825-58F7-8717-20DDD7DA8CBD}"/>
              </a:ext>
            </a:extLst>
          </p:cNvPr>
          <p:cNvGrpSpPr/>
          <p:nvPr/>
        </p:nvGrpSpPr>
        <p:grpSpPr>
          <a:xfrm>
            <a:off x="7359032" y="2360635"/>
            <a:ext cx="586800" cy="156960"/>
            <a:chOff x="7359032" y="2360635"/>
            <a:chExt cx="586800" cy="156960"/>
          </a:xfrm>
        </p:grpSpPr>
        <mc:AlternateContent xmlns:mc="http://schemas.openxmlformats.org/markup-compatibility/2006" xmlns:p14="http://schemas.microsoft.com/office/powerpoint/2010/main">
          <mc:Choice Requires="p14">
            <p:contentPart p14:bwMode="auto" r:id="rId500">
              <p14:nvContentPartPr>
                <p14:cNvPr id="949" name="墨迹 948">
                  <a:extLst>
                    <a:ext uri="{FF2B5EF4-FFF2-40B4-BE49-F238E27FC236}">
                      <a16:creationId xmlns:a16="http://schemas.microsoft.com/office/drawing/2014/main" id="{87D58646-DF7C-C8F1-B8FB-618C176C99B3}"/>
                    </a:ext>
                  </a:extLst>
                </p14:cNvPr>
                <p14:cNvContentPartPr/>
                <p14:nvPr/>
              </p14:nvContentPartPr>
              <p14:xfrm>
                <a:off x="7359032" y="2360635"/>
                <a:ext cx="87840" cy="114480"/>
              </p14:xfrm>
            </p:contentPart>
          </mc:Choice>
          <mc:Fallback xmlns="">
            <p:pic>
              <p:nvPicPr>
                <p:cNvPr id="949" name="墨迹 948">
                  <a:extLst>
                    <a:ext uri="{FF2B5EF4-FFF2-40B4-BE49-F238E27FC236}">
                      <a16:creationId xmlns:a16="http://schemas.microsoft.com/office/drawing/2014/main" id="{87D58646-DF7C-C8F1-B8FB-618C176C99B3}"/>
                    </a:ext>
                  </a:extLst>
                </p:cNvPr>
                <p:cNvPicPr/>
                <p:nvPr/>
              </p:nvPicPr>
              <p:blipFill>
                <a:blip r:embed="rId501"/>
                <a:stretch>
                  <a:fillRect/>
                </a:stretch>
              </p:blipFill>
              <p:spPr>
                <a:xfrm>
                  <a:off x="7350032" y="2351995"/>
                  <a:ext cx="1054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950" name="墨迹 949">
                  <a:extLst>
                    <a:ext uri="{FF2B5EF4-FFF2-40B4-BE49-F238E27FC236}">
                      <a16:creationId xmlns:a16="http://schemas.microsoft.com/office/drawing/2014/main" id="{EE003C23-A487-65B3-90FB-E670D0B77344}"/>
                    </a:ext>
                  </a:extLst>
                </p14:cNvPr>
                <p14:cNvContentPartPr/>
                <p14:nvPr/>
              </p14:nvContentPartPr>
              <p14:xfrm>
                <a:off x="7392872" y="2425435"/>
                <a:ext cx="62280" cy="12240"/>
              </p14:xfrm>
            </p:contentPart>
          </mc:Choice>
          <mc:Fallback xmlns="">
            <p:pic>
              <p:nvPicPr>
                <p:cNvPr id="950" name="墨迹 949">
                  <a:extLst>
                    <a:ext uri="{FF2B5EF4-FFF2-40B4-BE49-F238E27FC236}">
                      <a16:creationId xmlns:a16="http://schemas.microsoft.com/office/drawing/2014/main" id="{EE003C23-A487-65B3-90FB-E670D0B77344}"/>
                    </a:ext>
                  </a:extLst>
                </p:cNvPr>
                <p:cNvPicPr/>
                <p:nvPr/>
              </p:nvPicPr>
              <p:blipFill>
                <a:blip r:embed="rId503"/>
                <a:stretch>
                  <a:fillRect/>
                </a:stretch>
              </p:blipFill>
              <p:spPr>
                <a:xfrm>
                  <a:off x="7383872" y="2416795"/>
                  <a:ext cx="79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951" name="墨迹 950">
                  <a:extLst>
                    <a:ext uri="{FF2B5EF4-FFF2-40B4-BE49-F238E27FC236}">
                      <a16:creationId xmlns:a16="http://schemas.microsoft.com/office/drawing/2014/main" id="{CD6BAF99-C395-6C84-201A-BB4BBB14D83C}"/>
                    </a:ext>
                  </a:extLst>
                </p14:cNvPr>
                <p14:cNvContentPartPr/>
                <p14:nvPr/>
              </p14:nvContentPartPr>
              <p14:xfrm>
                <a:off x="7475672" y="2386915"/>
                <a:ext cx="56880" cy="5040"/>
              </p14:xfrm>
            </p:contentPart>
          </mc:Choice>
          <mc:Fallback xmlns="">
            <p:pic>
              <p:nvPicPr>
                <p:cNvPr id="951" name="墨迹 950">
                  <a:extLst>
                    <a:ext uri="{FF2B5EF4-FFF2-40B4-BE49-F238E27FC236}">
                      <a16:creationId xmlns:a16="http://schemas.microsoft.com/office/drawing/2014/main" id="{CD6BAF99-C395-6C84-201A-BB4BBB14D83C}"/>
                    </a:ext>
                  </a:extLst>
                </p:cNvPr>
                <p:cNvPicPr/>
                <p:nvPr/>
              </p:nvPicPr>
              <p:blipFill>
                <a:blip r:embed="rId505"/>
                <a:stretch>
                  <a:fillRect/>
                </a:stretch>
              </p:blipFill>
              <p:spPr>
                <a:xfrm>
                  <a:off x="7466672" y="2378275"/>
                  <a:ext cx="745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952" name="墨迹 951">
                  <a:extLst>
                    <a:ext uri="{FF2B5EF4-FFF2-40B4-BE49-F238E27FC236}">
                      <a16:creationId xmlns:a16="http://schemas.microsoft.com/office/drawing/2014/main" id="{C15348CE-657C-ABFE-6AA8-84782E845D14}"/>
                    </a:ext>
                  </a:extLst>
                </p14:cNvPr>
                <p14:cNvContentPartPr/>
                <p14:nvPr/>
              </p14:nvContentPartPr>
              <p14:xfrm>
                <a:off x="7517792" y="2412475"/>
                <a:ext cx="14040" cy="70920"/>
              </p14:xfrm>
            </p:contentPart>
          </mc:Choice>
          <mc:Fallback xmlns="">
            <p:pic>
              <p:nvPicPr>
                <p:cNvPr id="952" name="墨迹 951">
                  <a:extLst>
                    <a:ext uri="{FF2B5EF4-FFF2-40B4-BE49-F238E27FC236}">
                      <a16:creationId xmlns:a16="http://schemas.microsoft.com/office/drawing/2014/main" id="{C15348CE-657C-ABFE-6AA8-84782E845D14}"/>
                    </a:ext>
                  </a:extLst>
                </p:cNvPr>
                <p:cNvPicPr/>
                <p:nvPr/>
              </p:nvPicPr>
              <p:blipFill>
                <a:blip r:embed="rId507"/>
                <a:stretch>
                  <a:fillRect/>
                </a:stretch>
              </p:blipFill>
              <p:spPr>
                <a:xfrm>
                  <a:off x="7509152" y="2403835"/>
                  <a:ext cx="31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953" name="墨迹 952">
                  <a:extLst>
                    <a:ext uri="{FF2B5EF4-FFF2-40B4-BE49-F238E27FC236}">
                      <a16:creationId xmlns:a16="http://schemas.microsoft.com/office/drawing/2014/main" id="{E6B53F4C-DD3C-6617-2C38-A965256847E2}"/>
                    </a:ext>
                  </a:extLst>
                </p14:cNvPr>
                <p14:cNvContentPartPr/>
                <p14:nvPr/>
              </p14:nvContentPartPr>
              <p14:xfrm>
                <a:off x="7645232" y="2409235"/>
                <a:ext cx="43920" cy="108360"/>
              </p14:xfrm>
            </p:contentPart>
          </mc:Choice>
          <mc:Fallback xmlns="">
            <p:pic>
              <p:nvPicPr>
                <p:cNvPr id="953" name="墨迹 952">
                  <a:extLst>
                    <a:ext uri="{FF2B5EF4-FFF2-40B4-BE49-F238E27FC236}">
                      <a16:creationId xmlns:a16="http://schemas.microsoft.com/office/drawing/2014/main" id="{E6B53F4C-DD3C-6617-2C38-A965256847E2}"/>
                    </a:ext>
                  </a:extLst>
                </p:cNvPr>
                <p:cNvPicPr/>
                <p:nvPr/>
              </p:nvPicPr>
              <p:blipFill>
                <a:blip r:embed="rId509"/>
                <a:stretch>
                  <a:fillRect/>
                </a:stretch>
              </p:blipFill>
              <p:spPr>
                <a:xfrm>
                  <a:off x="7636592" y="2400235"/>
                  <a:ext cx="61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954" name="墨迹 953">
                  <a:extLst>
                    <a:ext uri="{FF2B5EF4-FFF2-40B4-BE49-F238E27FC236}">
                      <a16:creationId xmlns:a16="http://schemas.microsoft.com/office/drawing/2014/main" id="{4BCAD6A4-9B04-A79E-1C8D-152DB4153284}"/>
                    </a:ext>
                  </a:extLst>
                </p14:cNvPr>
                <p14:cNvContentPartPr/>
                <p14:nvPr/>
              </p14:nvContentPartPr>
              <p14:xfrm>
                <a:off x="7700672" y="2418235"/>
                <a:ext cx="46440" cy="42480"/>
              </p14:xfrm>
            </p:contentPart>
          </mc:Choice>
          <mc:Fallback xmlns="">
            <p:pic>
              <p:nvPicPr>
                <p:cNvPr id="954" name="墨迹 953">
                  <a:extLst>
                    <a:ext uri="{FF2B5EF4-FFF2-40B4-BE49-F238E27FC236}">
                      <a16:creationId xmlns:a16="http://schemas.microsoft.com/office/drawing/2014/main" id="{4BCAD6A4-9B04-A79E-1C8D-152DB4153284}"/>
                    </a:ext>
                  </a:extLst>
                </p:cNvPr>
                <p:cNvPicPr/>
                <p:nvPr/>
              </p:nvPicPr>
              <p:blipFill>
                <a:blip r:embed="rId511"/>
                <a:stretch>
                  <a:fillRect/>
                </a:stretch>
              </p:blipFill>
              <p:spPr>
                <a:xfrm>
                  <a:off x="7691672" y="2409235"/>
                  <a:ext cx="640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955" name="墨迹 954">
                  <a:extLst>
                    <a:ext uri="{FF2B5EF4-FFF2-40B4-BE49-F238E27FC236}">
                      <a16:creationId xmlns:a16="http://schemas.microsoft.com/office/drawing/2014/main" id="{76D05C8B-C1E6-3CA0-66C0-38DDE6E77A13}"/>
                    </a:ext>
                  </a:extLst>
                </p14:cNvPr>
                <p14:cNvContentPartPr/>
                <p14:nvPr/>
              </p14:nvContentPartPr>
              <p14:xfrm>
                <a:off x="7765472" y="2430115"/>
                <a:ext cx="40680" cy="48240"/>
              </p14:xfrm>
            </p:contentPart>
          </mc:Choice>
          <mc:Fallback xmlns="">
            <p:pic>
              <p:nvPicPr>
                <p:cNvPr id="955" name="墨迹 954">
                  <a:extLst>
                    <a:ext uri="{FF2B5EF4-FFF2-40B4-BE49-F238E27FC236}">
                      <a16:creationId xmlns:a16="http://schemas.microsoft.com/office/drawing/2014/main" id="{76D05C8B-C1E6-3CA0-66C0-38DDE6E77A13}"/>
                    </a:ext>
                  </a:extLst>
                </p:cNvPr>
                <p:cNvPicPr/>
                <p:nvPr/>
              </p:nvPicPr>
              <p:blipFill>
                <a:blip r:embed="rId513"/>
                <a:stretch>
                  <a:fillRect/>
                </a:stretch>
              </p:blipFill>
              <p:spPr>
                <a:xfrm>
                  <a:off x="7756832" y="2421475"/>
                  <a:ext cx="58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956" name="墨迹 955">
                  <a:extLst>
                    <a:ext uri="{FF2B5EF4-FFF2-40B4-BE49-F238E27FC236}">
                      <a16:creationId xmlns:a16="http://schemas.microsoft.com/office/drawing/2014/main" id="{7CBA75D4-8AD9-7A3D-8C78-62B88AFFF035}"/>
                    </a:ext>
                  </a:extLst>
                </p14:cNvPr>
                <p14:cNvContentPartPr/>
                <p14:nvPr/>
              </p14:nvContentPartPr>
              <p14:xfrm>
                <a:off x="7812272" y="2450635"/>
                <a:ext cx="6840" cy="20880"/>
              </p14:xfrm>
            </p:contentPart>
          </mc:Choice>
          <mc:Fallback xmlns="">
            <p:pic>
              <p:nvPicPr>
                <p:cNvPr id="956" name="墨迹 955">
                  <a:extLst>
                    <a:ext uri="{FF2B5EF4-FFF2-40B4-BE49-F238E27FC236}">
                      <a16:creationId xmlns:a16="http://schemas.microsoft.com/office/drawing/2014/main" id="{7CBA75D4-8AD9-7A3D-8C78-62B88AFFF035}"/>
                    </a:ext>
                  </a:extLst>
                </p:cNvPr>
                <p:cNvPicPr/>
                <p:nvPr/>
              </p:nvPicPr>
              <p:blipFill>
                <a:blip r:embed="rId515"/>
                <a:stretch>
                  <a:fillRect/>
                </a:stretch>
              </p:blipFill>
              <p:spPr>
                <a:xfrm>
                  <a:off x="7803272" y="2441995"/>
                  <a:ext cx="244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957" name="墨迹 956">
                  <a:extLst>
                    <a:ext uri="{FF2B5EF4-FFF2-40B4-BE49-F238E27FC236}">
                      <a16:creationId xmlns:a16="http://schemas.microsoft.com/office/drawing/2014/main" id="{63BAF278-617A-E668-15FA-78E103A6AEAF}"/>
                    </a:ext>
                  </a:extLst>
                </p14:cNvPr>
                <p14:cNvContentPartPr/>
                <p14:nvPr/>
              </p14:nvContentPartPr>
              <p14:xfrm>
                <a:off x="7811912" y="2400595"/>
                <a:ext cx="55440" cy="84600"/>
              </p14:xfrm>
            </p:contentPart>
          </mc:Choice>
          <mc:Fallback xmlns="">
            <p:pic>
              <p:nvPicPr>
                <p:cNvPr id="957" name="墨迹 956">
                  <a:extLst>
                    <a:ext uri="{FF2B5EF4-FFF2-40B4-BE49-F238E27FC236}">
                      <a16:creationId xmlns:a16="http://schemas.microsoft.com/office/drawing/2014/main" id="{63BAF278-617A-E668-15FA-78E103A6AEAF}"/>
                    </a:ext>
                  </a:extLst>
                </p:cNvPr>
                <p:cNvPicPr/>
                <p:nvPr/>
              </p:nvPicPr>
              <p:blipFill>
                <a:blip r:embed="rId517"/>
                <a:stretch>
                  <a:fillRect/>
                </a:stretch>
              </p:blipFill>
              <p:spPr>
                <a:xfrm>
                  <a:off x="7803272" y="2391595"/>
                  <a:ext cx="73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958" name="墨迹 957">
                  <a:extLst>
                    <a:ext uri="{FF2B5EF4-FFF2-40B4-BE49-F238E27FC236}">
                      <a16:creationId xmlns:a16="http://schemas.microsoft.com/office/drawing/2014/main" id="{0C919396-722F-32B5-68EB-AA6FBB45B9C9}"/>
                    </a:ext>
                  </a:extLst>
                </p14:cNvPr>
                <p14:cNvContentPartPr/>
                <p14:nvPr/>
              </p14:nvContentPartPr>
              <p14:xfrm>
                <a:off x="7833512" y="2442355"/>
                <a:ext cx="112320" cy="33480"/>
              </p14:xfrm>
            </p:contentPart>
          </mc:Choice>
          <mc:Fallback xmlns="">
            <p:pic>
              <p:nvPicPr>
                <p:cNvPr id="958" name="墨迹 957">
                  <a:extLst>
                    <a:ext uri="{FF2B5EF4-FFF2-40B4-BE49-F238E27FC236}">
                      <a16:creationId xmlns:a16="http://schemas.microsoft.com/office/drawing/2014/main" id="{0C919396-722F-32B5-68EB-AA6FBB45B9C9}"/>
                    </a:ext>
                  </a:extLst>
                </p:cNvPr>
                <p:cNvPicPr/>
                <p:nvPr/>
              </p:nvPicPr>
              <p:blipFill>
                <a:blip r:embed="rId519"/>
                <a:stretch>
                  <a:fillRect/>
                </a:stretch>
              </p:blipFill>
              <p:spPr>
                <a:xfrm>
                  <a:off x="7824872" y="2433355"/>
                  <a:ext cx="129960" cy="51120"/>
                </a:xfrm>
                <a:prstGeom prst="rect">
                  <a:avLst/>
                </a:prstGeom>
              </p:spPr>
            </p:pic>
          </mc:Fallback>
        </mc:AlternateContent>
      </p:grpSp>
      <p:grpSp>
        <p:nvGrpSpPr>
          <p:cNvPr id="977" name="组合 976">
            <a:extLst>
              <a:ext uri="{FF2B5EF4-FFF2-40B4-BE49-F238E27FC236}">
                <a16:creationId xmlns:a16="http://schemas.microsoft.com/office/drawing/2014/main" id="{FECF0D8F-EA55-EA58-6744-2B06FB254E8B}"/>
              </a:ext>
            </a:extLst>
          </p:cNvPr>
          <p:cNvGrpSpPr/>
          <p:nvPr/>
        </p:nvGrpSpPr>
        <p:grpSpPr>
          <a:xfrm>
            <a:off x="6954344" y="476432"/>
            <a:ext cx="247680" cy="128880"/>
            <a:chOff x="6954344" y="476432"/>
            <a:chExt cx="247680" cy="128880"/>
          </a:xfrm>
        </p:grpSpPr>
        <mc:AlternateContent xmlns:mc="http://schemas.openxmlformats.org/markup-compatibility/2006" xmlns:p14="http://schemas.microsoft.com/office/powerpoint/2010/main">
          <mc:Choice Requires="p14">
            <p:contentPart p14:bwMode="auto" r:id="rId520">
              <p14:nvContentPartPr>
                <p14:cNvPr id="959" name="墨迹 958">
                  <a:extLst>
                    <a:ext uri="{FF2B5EF4-FFF2-40B4-BE49-F238E27FC236}">
                      <a16:creationId xmlns:a16="http://schemas.microsoft.com/office/drawing/2014/main" id="{7D4B4BBA-F49C-BEC4-81D2-42B060E643D6}"/>
                    </a:ext>
                  </a:extLst>
                </p14:cNvPr>
                <p14:cNvContentPartPr/>
                <p14:nvPr/>
              </p14:nvContentPartPr>
              <p14:xfrm>
                <a:off x="6954344" y="495872"/>
                <a:ext cx="44280" cy="109440"/>
              </p14:xfrm>
            </p:contentPart>
          </mc:Choice>
          <mc:Fallback xmlns="">
            <p:pic>
              <p:nvPicPr>
                <p:cNvPr id="959" name="墨迹 958">
                  <a:extLst>
                    <a:ext uri="{FF2B5EF4-FFF2-40B4-BE49-F238E27FC236}">
                      <a16:creationId xmlns:a16="http://schemas.microsoft.com/office/drawing/2014/main" id="{7D4B4BBA-F49C-BEC4-81D2-42B060E643D6}"/>
                    </a:ext>
                  </a:extLst>
                </p:cNvPr>
                <p:cNvPicPr/>
                <p:nvPr/>
              </p:nvPicPr>
              <p:blipFill>
                <a:blip r:embed="rId521"/>
                <a:stretch>
                  <a:fillRect/>
                </a:stretch>
              </p:blipFill>
              <p:spPr>
                <a:xfrm>
                  <a:off x="6945704" y="487232"/>
                  <a:ext cx="61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960" name="墨迹 959">
                  <a:extLst>
                    <a:ext uri="{FF2B5EF4-FFF2-40B4-BE49-F238E27FC236}">
                      <a16:creationId xmlns:a16="http://schemas.microsoft.com/office/drawing/2014/main" id="{BE2DB1B5-6D76-1A7D-04A8-2797687A47DA}"/>
                    </a:ext>
                  </a:extLst>
                </p14:cNvPr>
                <p14:cNvContentPartPr/>
                <p14:nvPr/>
              </p14:nvContentPartPr>
              <p14:xfrm>
                <a:off x="7002224" y="494792"/>
                <a:ext cx="34920" cy="53280"/>
              </p14:xfrm>
            </p:contentPart>
          </mc:Choice>
          <mc:Fallback xmlns="">
            <p:pic>
              <p:nvPicPr>
                <p:cNvPr id="960" name="墨迹 959">
                  <a:extLst>
                    <a:ext uri="{FF2B5EF4-FFF2-40B4-BE49-F238E27FC236}">
                      <a16:creationId xmlns:a16="http://schemas.microsoft.com/office/drawing/2014/main" id="{BE2DB1B5-6D76-1A7D-04A8-2797687A47DA}"/>
                    </a:ext>
                  </a:extLst>
                </p:cNvPr>
                <p:cNvPicPr/>
                <p:nvPr/>
              </p:nvPicPr>
              <p:blipFill>
                <a:blip r:embed="rId523"/>
                <a:stretch>
                  <a:fillRect/>
                </a:stretch>
              </p:blipFill>
              <p:spPr>
                <a:xfrm>
                  <a:off x="6993224" y="485792"/>
                  <a:ext cx="52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961" name="墨迹 960">
                  <a:extLst>
                    <a:ext uri="{FF2B5EF4-FFF2-40B4-BE49-F238E27FC236}">
                      <a16:creationId xmlns:a16="http://schemas.microsoft.com/office/drawing/2014/main" id="{642D6C23-7CCF-FEFF-8B14-9454E7285867}"/>
                    </a:ext>
                  </a:extLst>
                </p14:cNvPr>
                <p14:cNvContentPartPr/>
                <p14:nvPr/>
              </p14:nvContentPartPr>
              <p14:xfrm>
                <a:off x="7057304" y="508472"/>
                <a:ext cx="24840" cy="48960"/>
              </p14:xfrm>
            </p:contentPart>
          </mc:Choice>
          <mc:Fallback xmlns="">
            <p:pic>
              <p:nvPicPr>
                <p:cNvPr id="961" name="墨迹 960">
                  <a:extLst>
                    <a:ext uri="{FF2B5EF4-FFF2-40B4-BE49-F238E27FC236}">
                      <a16:creationId xmlns:a16="http://schemas.microsoft.com/office/drawing/2014/main" id="{642D6C23-7CCF-FEFF-8B14-9454E7285867}"/>
                    </a:ext>
                  </a:extLst>
                </p:cNvPr>
                <p:cNvPicPr/>
                <p:nvPr/>
              </p:nvPicPr>
              <p:blipFill>
                <a:blip r:embed="rId525"/>
                <a:stretch>
                  <a:fillRect/>
                </a:stretch>
              </p:blipFill>
              <p:spPr>
                <a:xfrm>
                  <a:off x="7048664" y="499832"/>
                  <a:ext cx="42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962" name="墨迹 961">
                  <a:extLst>
                    <a:ext uri="{FF2B5EF4-FFF2-40B4-BE49-F238E27FC236}">
                      <a16:creationId xmlns:a16="http://schemas.microsoft.com/office/drawing/2014/main" id="{561A2AC5-25CC-2E1C-B96D-1FCB05D4C004}"/>
                    </a:ext>
                  </a:extLst>
                </p14:cNvPr>
                <p14:cNvContentPartPr/>
                <p14:nvPr/>
              </p14:nvContentPartPr>
              <p14:xfrm>
                <a:off x="7094024" y="508832"/>
                <a:ext cx="5400" cy="41400"/>
              </p14:xfrm>
            </p:contentPart>
          </mc:Choice>
          <mc:Fallback xmlns="">
            <p:pic>
              <p:nvPicPr>
                <p:cNvPr id="962" name="墨迹 961">
                  <a:extLst>
                    <a:ext uri="{FF2B5EF4-FFF2-40B4-BE49-F238E27FC236}">
                      <a16:creationId xmlns:a16="http://schemas.microsoft.com/office/drawing/2014/main" id="{561A2AC5-25CC-2E1C-B96D-1FCB05D4C004}"/>
                    </a:ext>
                  </a:extLst>
                </p:cNvPr>
                <p:cNvPicPr/>
                <p:nvPr/>
              </p:nvPicPr>
              <p:blipFill>
                <a:blip r:embed="rId527"/>
                <a:stretch>
                  <a:fillRect/>
                </a:stretch>
              </p:blipFill>
              <p:spPr>
                <a:xfrm>
                  <a:off x="7085384" y="499832"/>
                  <a:ext cx="230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963" name="墨迹 962">
                  <a:extLst>
                    <a:ext uri="{FF2B5EF4-FFF2-40B4-BE49-F238E27FC236}">
                      <a16:creationId xmlns:a16="http://schemas.microsoft.com/office/drawing/2014/main" id="{94F0715A-D55C-93B6-5096-075F15A70D78}"/>
                    </a:ext>
                  </a:extLst>
                </p14:cNvPr>
                <p14:cNvContentPartPr/>
                <p14:nvPr/>
              </p14:nvContentPartPr>
              <p14:xfrm>
                <a:off x="7117424" y="476432"/>
                <a:ext cx="13320" cy="73800"/>
              </p14:xfrm>
            </p:contentPart>
          </mc:Choice>
          <mc:Fallback xmlns="">
            <p:pic>
              <p:nvPicPr>
                <p:cNvPr id="963" name="墨迹 962">
                  <a:extLst>
                    <a:ext uri="{FF2B5EF4-FFF2-40B4-BE49-F238E27FC236}">
                      <a16:creationId xmlns:a16="http://schemas.microsoft.com/office/drawing/2014/main" id="{94F0715A-D55C-93B6-5096-075F15A70D78}"/>
                    </a:ext>
                  </a:extLst>
                </p:cNvPr>
                <p:cNvPicPr/>
                <p:nvPr/>
              </p:nvPicPr>
              <p:blipFill>
                <a:blip r:embed="rId529"/>
                <a:stretch>
                  <a:fillRect/>
                </a:stretch>
              </p:blipFill>
              <p:spPr>
                <a:xfrm>
                  <a:off x="7108784" y="467792"/>
                  <a:ext cx="309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964" name="墨迹 963">
                  <a:extLst>
                    <a:ext uri="{FF2B5EF4-FFF2-40B4-BE49-F238E27FC236}">
                      <a16:creationId xmlns:a16="http://schemas.microsoft.com/office/drawing/2014/main" id="{F7982D0C-A17B-C165-E09D-4D12457F1FD9}"/>
                    </a:ext>
                  </a:extLst>
                </p14:cNvPr>
                <p14:cNvContentPartPr/>
                <p14:nvPr/>
              </p14:nvContentPartPr>
              <p14:xfrm>
                <a:off x="7114184" y="492992"/>
                <a:ext cx="87840" cy="36000"/>
              </p14:xfrm>
            </p:contentPart>
          </mc:Choice>
          <mc:Fallback xmlns="">
            <p:pic>
              <p:nvPicPr>
                <p:cNvPr id="964" name="墨迹 963">
                  <a:extLst>
                    <a:ext uri="{FF2B5EF4-FFF2-40B4-BE49-F238E27FC236}">
                      <a16:creationId xmlns:a16="http://schemas.microsoft.com/office/drawing/2014/main" id="{F7982D0C-A17B-C165-E09D-4D12457F1FD9}"/>
                    </a:ext>
                  </a:extLst>
                </p:cNvPr>
                <p:cNvPicPr/>
                <p:nvPr/>
              </p:nvPicPr>
              <p:blipFill>
                <a:blip r:embed="rId531"/>
                <a:stretch>
                  <a:fillRect/>
                </a:stretch>
              </p:blipFill>
              <p:spPr>
                <a:xfrm>
                  <a:off x="7105184" y="483992"/>
                  <a:ext cx="105480" cy="53640"/>
                </a:xfrm>
                <a:prstGeom prst="rect">
                  <a:avLst/>
                </a:prstGeom>
              </p:spPr>
            </p:pic>
          </mc:Fallback>
        </mc:AlternateContent>
      </p:grpSp>
      <p:grpSp>
        <p:nvGrpSpPr>
          <p:cNvPr id="976" name="组合 975">
            <a:extLst>
              <a:ext uri="{FF2B5EF4-FFF2-40B4-BE49-F238E27FC236}">
                <a16:creationId xmlns:a16="http://schemas.microsoft.com/office/drawing/2014/main" id="{5524A5ED-CE90-5C0C-7F29-E9BEE1AC8C18}"/>
              </a:ext>
            </a:extLst>
          </p:cNvPr>
          <p:cNvGrpSpPr/>
          <p:nvPr/>
        </p:nvGrpSpPr>
        <p:grpSpPr>
          <a:xfrm>
            <a:off x="7018424" y="1081592"/>
            <a:ext cx="675000" cy="137880"/>
            <a:chOff x="7018424" y="1081592"/>
            <a:chExt cx="675000" cy="137880"/>
          </a:xfrm>
        </p:grpSpPr>
        <mc:AlternateContent xmlns:mc="http://schemas.openxmlformats.org/markup-compatibility/2006" xmlns:p14="http://schemas.microsoft.com/office/powerpoint/2010/main">
          <mc:Choice Requires="p14">
            <p:contentPart p14:bwMode="auto" r:id="rId532">
              <p14:nvContentPartPr>
                <p14:cNvPr id="965" name="墨迹 964">
                  <a:extLst>
                    <a:ext uri="{FF2B5EF4-FFF2-40B4-BE49-F238E27FC236}">
                      <a16:creationId xmlns:a16="http://schemas.microsoft.com/office/drawing/2014/main" id="{B63584FD-E3D2-A473-726E-14040597DA3B}"/>
                    </a:ext>
                  </a:extLst>
                </p14:cNvPr>
                <p14:cNvContentPartPr/>
                <p14:nvPr/>
              </p14:nvContentPartPr>
              <p14:xfrm>
                <a:off x="7018424" y="1096352"/>
                <a:ext cx="166320" cy="123120"/>
              </p14:xfrm>
            </p:contentPart>
          </mc:Choice>
          <mc:Fallback xmlns="">
            <p:pic>
              <p:nvPicPr>
                <p:cNvPr id="965" name="墨迹 964">
                  <a:extLst>
                    <a:ext uri="{FF2B5EF4-FFF2-40B4-BE49-F238E27FC236}">
                      <a16:creationId xmlns:a16="http://schemas.microsoft.com/office/drawing/2014/main" id="{B63584FD-E3D2-A473-726E-14040597DA3B}"/>
                    </a:ext>
                  </a:extLst>
                </p:cNvPr>
                <p:cNvPicPr/>
                <p:nvPr/>
              </p:nvPicPr>
              <p:blipFill>
                <a:blip r:embed="rId533"/>
                <a:stretch>
                  <a:fillRect/>
                </a:stretch>
              </p:blipFill>
              <p:spPr>
                <a:xfrm>
                  <a:off x="7009784" y="1087712"/>
                  <a:ext cx="1839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966" name="墨迹 965">
                  <a:extLst>
                    <a:ext uri="{FF2B5EF4-FFF2-40B4-BE49-F238E27FC236}">
                      <a16:creationId xmlns:a16="http://schemas.microsoft.com/office/drawing/2014/main" id="{B7ED0673-14B5-3E61-6182-687EA40960C0}"/>
                    </a:ext>
                  </a:extLst>
                </p14:cNvPr>
                <p14:cNvContentPartPr/>
                <p14:nvPr/>
              </p14:nvContentPartPr>
              <p14:xfrm>
                <a:off x="7193744" y="1122992"/>
                <a:ext cx="30600" cy="37800"/>
              </p14:xfrm>
            </p:contentPart>
          </mc:Choice>
          <mc:Fallback xmlns="">
            <p:pic>
              <p:nvPicPr>
                <p:cNvPr id="966" name="墨迹 965">
                  <a:extLst>
                    <a:ext uri="{FF2B5EF4-FFF2-40B4-BE49-F238E27FC236}">
                      <a16:creationId xmlns:a16="http://schemas.microsoft.com/office/drawing/2014/main" id="{B7ED0673-14B5-3E61-6182-687EA40960C0}"/>
                    </a:ext>
                  </a:extLst>
                </p:cNvPr>
                <p:cNvPicPr/>
                <p:nvPr/>
              </p:nvPicPr>
              <p:blipFill>
                <a:blip r:embed="rId535"/>
                <a:stretch>
                  <a:fillRect/>
                </a:stretch>
              </p:blipFill>
              <p:spPr>
                <a:xfrm>
                  <a:off x="7184744" y="1114352"/>
                  <a:ext cx="48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967" name="墨迹 966">
                  <a:extLst>
                    <a:ext uri="{FF2B5EF4-FFF2-40B4-BE49-F238E27FC236}">
                      <a16:creationId xmlns:a16="http://schemas.microsoft.com/office/drawing/2014/main" id="{3C82E02E-6678-DFB0-5E89-27B3A55E5B7F}"/>
                    </a:ext>
                  </a:extLst>
                </p14:cNvPr>
                <p14:cNvContentPartPr/>
                <p14:nvPr/>
              </p14:nvContentPartPr>
              <p14:xfrm>
                <a:off x="7218944" y="1081592"/>
                <a:ext cx="14040" cy="66240"/>
              </p14:xfrm>
            </p:contentPart>
          </mc:Choice>
          <mc:Fallback xmlns="">
            <p:pic>
              <p:nvPicPr>
                <p:cNvPr id="967" name="墨迹 966">
                  <a:extLst>
                    <a:ext uri="{FF2B5EF4-FFF2-40B4-BE49-F238E27FC236}">
                      <a16:creationId xmlns:a16="http://schemas.microsoft.com/office/drawing/2014/main" id="{3C82E02E-6678-DFB0-5E89-27B3A55E5B7F}"/>
                    </a:ext>
                  </a:extLst>
                </p:cNvPr>
                <p:cNvPicPr/>
                <p:nvPr/>
              </p:nvPicPr>
              <p:blipFill>
                <a:blip r:embed="rId537"/>
                <a:stretch>
                  <a:fillRect/>
                </a:stretch>
              </p:blipFill>
              <p:spPr>
                <a:xfrm>
                  <a:off x="7210304" y="1072952"/>
                  <a:ext cx="316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968" name="墨迹 967">
                  <a:extLst>
                    <a:ext uri="{FF2B5EF4-FFF2-40B4-BE49-F238E27FC236}">
                      <a16:creationId xmlns:a16="http://schemas.microsoft.com/office/drawing/2014/main" id="{F27D7AD4-8A3B-C52C-9F32-53B0992BA463}"/>
                    </a:ext>
                  </a:extLst>
                </p14:cNvPr>
                <p14:cNvContentPartPr/>
                <p14:nvPr/>
              </p14:nvContentPartPr>
              <p14:xfrm>
                <a:off x="7247384" y="1126232"/>
                <a:ext cx="3960" cy="19440"/>
              </p14:xfrm>
            </p:contentPart>
          </mc:Choice>
          <mc:Fallback xmlns="">
            <p:pic>
              <p:nvPicPr>
                <p:cNvPr id="968" name="墨迹 967">
                  <a:extLst>
                    <a:ext uri="{FF2B5EF4-FFF2-40B4-BE49-F238E27FC236}">
                      <a16:creationId xmlns:a16="http://schemas.microsoft.com/office/drawing/2014/main" id="{F27D7AD4-8A3B-C52C-9F32-53B0992BA463}"/>
                    </a:ext>
                  </a:extLst>
                </p:cNvPr>
                <p:cNvPicPr/>
                <p:nvPr/>
              </p:nvPicPr>
              <p:blipFill>
                <a:blip r:embed="rId539"/>
                <a:stretch>
                  <a:fillRect/>
                </a:stretch>
              </p:blipFill>
              <p:spPr>
                <a:xfrm>
                  <a:off x="7238384" y="1117232"/>
                  <a:ext cx="21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969" name="墨迹 968">
                  <a:extLst>
                    <a:ext uri="{FF2B5EF4-FFF2-40B4-BE49-F238E27FC236}">
                      <a16:creationId xmlns:a16="http://schemas.microsoft.com/office/drawing/2014/main" id="{5A0E5B4C-30ED-4E44-DAD3-FB02E6C5A801}"/>
                    </a:ext>
                  </a:extLst>
                </p14:cNvPr>
                <p14:cNvContentPartPr/>
                <p14:nvPr/>
              </p14:nvContentPartPr>
              <p14:xfrm>
                <a:off x="7252064" y="1103192"/>
                <a:ext cx="40320" cy="60120"/>
              </p14:xfrm>
            </p:contentPart>
          </mc:Choice>
          <mc:Fallback xmlns="">
            <p:pic>
              <p:nvPicPr>
                <p:cNvPr id="969" name="墨迹 968">
                  <a:extLst>
                    <a:ext uri="{FF2B5EF4-FFF2-40B4-BE49-F238E27FC236}">
                      <a16:creationId xmlns:a16="http://schemas.microsoft.com/office/drawing/2014/main" id="{5A0E5B4C-30ED-4E44-DAD3-FB02E6C5A801}"/>
                    </a:ext>
                  </a:extLst>
                </p:cNvPr>
                <p:cNvPicPr/>
                <p:nvPr/>
              </p:nvPicPr>
              <p:blipFill>
                <a:blip r:embed="rId541"/>
                <a:stretch>
                  <a:fillRect/>
                </a:stretch>
              </p:blipFill>
              <p:spPr>
                <a:xfrm>
                  <a:off x="7243064" y="1094552"/>
                  <a:ext cx="579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970" name="墨迹 969">
                  <a:extLst>
                    <a:ext uri="{FF2B5EF4-FFF2-40B4-BE49-F238E27FC236}">
                      <a16:creationId xmlns:a16="http://schemas.microsoft.com/office/drawing/2014/main" id="{72BF83C4-8E18-0F8D-F093-004F3CE36D5E}"/>
                    </a:ext>
                  </a:extLst>
                </p14:cNvPr>
                <p14:cNvContentPartPr/>
                <p14:nvPr/>
              </p14:nvContentPartPr>
              <p14:xfrm>
                <a:off x="7311464" y="1101392"/>
                <a:ext cx="31680" cy="61560"/>
              </p14:xfrm>
            </p:contentPart>
          </mc:Choice>
          <mc:Fallback xmlns="">
            <p:pic>
              <p:nvPicPr>
                <p:cNvPr id="970" name="墨迹 969">
                  <a:extLst>
                    <a:ext uri="{FF2B5EF4-FFF2-40B4-BE49-F238E27FC236}">
                      <a16:creationId xmlns:a16="http://schemas.microsoft.com/office/drawing/2014/main" id="{72BF83C4-8E18-0F8D-F093-004F3CE36D5E}"/>
                    </a:ext>
                  </a:extLst>
                </p:cNvPr>
                <p:cNvPicPr/>
                <p:nvPr/>
              </p:nvPicPr>
              <p:blipFill>
                <a:blip r:embed="rId543"/>
                <a:stretch>
                  <a:fillRect/>
                </a:stretch>
              </p:blipFill>
              <p:spPr>
                <a:xfrm>
                  <a:off x="7302824" y="1092392"/>
                  <a:ext cx="493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971" name="墨迹 970">
                  <a:extLst>
                    <a:ext uri="{FF2B5EF4-FFF2-40B4-BE49-F238E27FC236}">
                      <a16:creationId xmlns:a16="http://schemas.microsoft.com/office/drawing/2014/main" id="{D9316276-5717-6CCF-C19A-49D54091959D}"/>
                    </a:ext>
                  </a:extLst>
                </p14:cNvPr>
                <p14:cNvContentPartPr/>
                <p14:nvPr/>
              </p14:nvContentPartPr>
              <p14:xfrm>
                <a:off x="7307144" y="1104632"/>
                <a:ext cx="64800" cy="43920"/>
              </p14:xfrm>
            </p:contentPart>
          </mc:Choice>
          <mc:Fallback xmlns="">
            <p:pic>
              <p:nvPicPr>
                <p:cNvPr id="971" name="墨迹 970">
                  <a:extLst>
                    <a:ext uri="{FF2B5EF4-FFF2-40B4-BE49-F238E27FC236}">
                      <a16:creationId xmlns:a16="http://schemas.microsoft.com/office/drawing/2014/main" id="{D9316276-5717-6CCF-C19A-49D54091959D}"/>
                    </a:ext>
                  </a:extLst>
                </p:cNvPr>
                <p:cNvPicPr/>
                <p:nvPr/>
              </p:nvPicPr>
              <p:blipFill>
                <a:blip r:embed="rId545"/>
                <a:stretch>
                  <a:fillRect/>
                </a:stretch>
              </p:blipFill>
              <p:spPr>
                <a:xfrm>
                  <a:off x="7298504" y="1095632"/>
                  <a:ext cx="82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972" name="墨迹 971">
                  <a:extLst>
                    <a:ext uri="{FF2B5EF4-FFF2-40B4-BE49-F238E27FC236}">
                      <a16:creationId xmlns:a16="http://schemas.microsoft.com/office/drawing/2014/main" id="{235E9DB9-77A0-21B6-A618-9937A0BB9A8A}"/>
                    </a:ext>
                  </a:extLst>
                </p14:cNvPr>
                <p14:cNvContentPartPr/>
                <p14:nvPr/>
              </p14:nvContentPartPr>
              <p14:xfrm>
                <a:off x="7430624" y="1094912"/>
                <a:ext cx="88200" cy="111240"/>
              </p14:xfrm>
            </p:contentPart>
          </mc:Choice>
          <mc:Fallback xmlns="">
            <p:pic>
              <p:nvPicPr>
                <p:cNvPr id="972" name="墨迹 971">
                  <a:extLst>
                    <a:ext uri="{FF2B5EF4-FFF2-40B4-BE49-F238E27FC236}">
                      <a16:creationId xmlns:a16="http://schemas.microsoft.com/office/drawing/2014/main" id="{235E9DB9-77A0-21B6-A618-9937A0BB9A8A}"/>
                    </a:ext>
                  </a:extLst>
                </p:cNvPr>
                <p:cNvPicPr/>
                <p:nvPr/>
              </p:nvPicPr>
              <p:blipFill>
                <a:blip r:embed="rId547"/>
                <a:stretch>
                  <a:fillRect/>
                </a:stretch>
              </p:blipFill>
              <p:spPr>
                <a:xfrm>
                  <a:off x="7421984" y="1085912"/>
                  <a:ext cx="1058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973" name="墨迹 972">
                  <a:extLst>
                    <a:ext uri="{FF2B5EF4-FFF2-40B4-BE49-F238E27FC236}">
                      <a16:creationId xmlns:a16="http://schemas.microsoft.com/office/drawing/2014/main" id="{0A28FAF7-732D-AB1C-D980-7F262C05C51E}"/>
                    </a:ext>
                  </a:extLst>
                </p14:cNvPr>
                <p14:cNvContentPartPr/>
                <p14:nvPr/>
              </p14:nvContentPartPr>
              <p14:xfrm>
                <a:off x="7550144" y="1126592"/>
                <a:ext cx="24120" cy="34560"/>
              </p14:xfrm>
            </p:contentPart>
          </mc:Choice>
          <mc:Fallback xmlns="">
            <p:pic>
              <p:nvPicPr>
                <p:cNvPr id="973" name="墨迹 972">
                  <a:extLst>
                    <a:ext uri="{FF2B5EF4-FFF2-40B4-BE49-F238E27FC236}">
                      <a16:creationId xmlns:a16="http://schemas.microsoft.com/office/drawing/2014/main" id="{0A28FAF7-732D-AB1C-D980-7F262C05C51E}"/>
                    </a:ext>
                  </a:extLst>
                </p:cNvPr>
                <p:cNvPicPr/>
                <p:nvPr/>
              </p:nvPicPr>
              <p:blipFill>
                <a:blip r:embed="rId549"/>
                <a:stretch>
                  <a:fillRect/>
                </a:stretch>
              </p:blipFill>
              <p:spPr>
                <a:xfrm>
                  <a:off x="7541144" y="1117592"/>
                  <a:ext cx="41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974" name="墨迹 973">
                  <a:extLst>
                    <a:ext uri="{FF2B5EF4-FFF2-40B4-BE49-F238E27FC236}">
                      <a16:creationId xmlns:a16="http://schemas.microsoft.com/office/drawing/2014/main" id="{BF8DB2FC-0AAD-4687-E717-1FEBA56D256B}"/>
                    </a:ext>
                  </a:extLst>
                </p14:cNvPr>
                <p14:cNvContentPartPr/>
                <p14:nvPr/>
              </p14:nvContentPartPr>
              <p14:xfrm>
                <a:off x="7581824" y="1121192"/>
                <a:ext cx="10080" cy="35280"/>
              </p14:xfrm>
            </p:contentPart>
          </mc:Choice>
          <mc:Fallback xmlns="">
            <p:pic>
              <p:nvPicPr>
                <p:cNvPr id="974" name="墨迹 973">
                  <a:extLst>
                    <a:ext uri="{FF2B5EF4-FFF2-40B4-BE49-F238E27FC236}">
                      <a16:creationId xmlns:a16="http://schemas.microsoft.com/office/drawing/2014/main" id="{BF8DB2FC-0AAD-4687-E717-1FEBA56D256B}"/>
                    </a:ext>
                  </a:extLst>
                </p:cNvPr>
                <p:cNvPicPr/>
                <p:nvPr/>
              </p:nvPicPr>
              <p:blipFill>
                <a:blip r:embed="rId551"/>
                <a:stretch>
                  <a:fillRect/>
                </a:stretch>
              </p:blipFill>
              <p:spPr>
                <a:xfrm>
                  <a:off x="7572824" y="1112192"/>
                  <a:ext cx="27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975" name="墨迹 974">
                  <a:extLst>
                    <a:ext uri="{FF2B5EF4-FFF2-40B4-BE49-F238E27FC236}">
                      <a16:creationId xmlns:a16="http://schemas.microsoft.com/office/drawing/2014/main" id="{24BAF5F5-11B6-BA33-F142-B59A4B1B4C17}"/>
                    </a:ext>
                  </a:extLst>
                </p14:cNvPr>
                <p14:cNvContentPartPr/>
                <p14:nvPr/>
              </p14:nvContentPartPr>
              <p14:xfrm>
                <a:off x="7579664" y="1087712"/>
                <a:ext cx="113760" cy="72360"/>
              </p14:xfrm>
            </p:contentPart>
          </mc:Choice>
          <mc:Fallback xmlns="">
            <p:pic>
              <p:nvPicPr>
                <p:cNvPr id="975" name="墨迹 974">
                  <a:extLst>
                    <a:ext uri="{FF2B5EF4-FFF2-40B4-BE49-F238E27FC236}">
                      <a16:creationId xmlns:a16="http://schemas.microsoft.com/office/drawing/2014/main" id="{24BAF5F5-11B6-BA33-F142-B59A4B1B4C17}"/>
                    </a:ext>
                  </a:extLst>
                </p:cNvPr>
                <p:cNvPicPr/>
                <p:nvPr/>
              </p:nvPicPr>
              <p:blipFill>
                <a:blip r:embed="rId553"/>
                <a:stretch>
                  <a:fillRect/>
                </a:stretch>
              </p:blipFill>
              <p:spPr>
                <a:xfrm>
                  <a:off x="7570664" y="1079072"/>
                  <a:ext cx="131400" cy="90000"/>
                </a:xfrm>
                <a:prstGeom prst="rect">
                  <a:avLst/>
                </a:prstGeom>
              </p:spPr>
            </p:pic>
          </mc:Fallback>
        </mc:AlternateContent>
      </p:grpSp>
    </p:spTree>
    <p:extLst>
      <p:ext uri="{BB962C8B-B14F-4D97-AF65-F5344CB8AC3E}">
        <p14:creationId xmlns:p14="http://schemas.microsoft.com/office/powerpoint/2010/main" val="2507801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3D69C-6598-29EF-637B-940F952B1B2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931DA72-B6F9-AD87-8FF0-641579E8491D}"/>
              </a:ext>
            </a:extLst>
          </p:cNvPr>
          <p:cNvPicPr>
            <a:picLocks noChangeAspect="1"/>
          </p:cNvPicPr>
          <p:nvPr/>
        </p:nvPicPr>
        <p:blipFill>
          <a:blip r:embed="rId3"/>
          <a:stretch>
            <a:fillRect/>
          </a:stretch>
        </p:blipFill>
        <p:spPr>
          <a:xfrm>
            <a:off x="2163263" y="1283543"/>
            <a:ext cx="7318702" cy="4317928"/>
          </a:xfrm>
          <a:prstGeom prst="rect">
            <a:avLst/>
          </a:prstGeom>
        </p:spPr>
      </p:pic>
      <p:sp>
        <p:nvSpPr>
          <p:cNvPr id="2" name="标题 1">
            <a:extLst>
              <a:ext uri="{FF2B5EF4-FFF2-40B4-BE49-F238E27FC236}">
                <a16:creationId xmlns:a16="http://schemas.microsoft.com/office/drawing/2014/main" id="{FFF60A64-6F52-15FD-51D1-EB411B5DC66F}"/>
              </a:ext>
            </a:extLst>
          </p:cNvPr>
          <p:cNvSpPr>
            <a:spLocks noGrp="1"/>
          </p:cNvSpPr>
          <p:nvPr>
            <p:ph type="title"/>
          </p:nvPr>
        </p:nvSpPr>
        <p:spPr/>
        <p:txBody>
          <a:bodyPr/>
          <a:lstStyle/>
          <a:p>
            <a:r>
              <a:rPr lang="en-US" altLang="zh-CN" b="1" dirty="0">
                <a:solidFill>
                  <a:srgbClr val="9E140E"/>
                </a:solidFill>
              </a:rPr>
              <a:t>Results: Nano-line</a:t>
            </a:r>
            <a:endParaRPr lang="zh-CN" altLang="en-US" b="1" dirty="0">
              <a:solidFill>
                <a:srgbClr val="9E140E"/>
              </a:solidFill>
            </a:endParaRPr>
          </a:p>
        </p:txBody>
      </p:sp>
      <p:sp>
        <p:nvSpPr>
          <p:cNvPr id="9" name="矩形 8">
            <a:extLst>
              <a:ext uri="{FF2B5EF4-FFF2-40B4-BE49-F238E27FC236}">
                <a16:creationId xmlns:a16="http://schemas.microsoft.com/office/drawing/2014/main" id="{0293D9A8-9B84-7C8E-5C1E-37DB5CBB0108}"/>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8D534847-C979-6DF5-8AA3-9A9A83E6E7D2}"/>
              </a:ext>
            </a:extLst>
          </p:cNvPr>
          <p:cNvSpPr/>
          <p:nvPr/>
        </p:nvSpPr>
        <p:spPr>
          <a:xfrm>
            <a:off x="4086808" y="-2"/>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ECEB87B1-16BB-060F-F49C-D1C16D0621B4}"/>
              </a:ext>
            </a:extLst>
          </p:cNvPr>
          <p:cNvSpPr/>
          <p:nvPr/>
        </p:nvSpPr>
        <p:spPr>
          <a:xfrm>
            <a:off x="8173616" y="-2"/>
            <a:ext cx="4018384"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3D261915-ADA9-2EA8-8B44-6E2225A4FB28}"/>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45887CA-9B48-6CC6-467C-576C5F8D5CA4}"/>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a:extLst>
              <a:ext uri="{FF2B5EF4-FFF2-40B4-BE49-F238E27FC236}">
                <a16:creationId xmlns:a16="http://schemas.microsoft.com/office/drawing/2014/main" id="{D39C46CE-901B-EF46-3FA7-AE5BC08EA5F3}"/>
              </a:ext>
            </a:extLst>
          </p:cNvPr>
          <p:cNvSpPr txBox="1">
            <a:spLocks/>
          </p:cNvSpPr>
          <p:nvPr/>
        </p:nvSpPr>
        <p:spPr>
          <a:xfrm>
            <a:off x="838200" y="1825625"/>
            <a:ext cx="9608820" cy="88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0" name="内容占位符 2">
            <a:extLst>
              <a:ext uri="{FF2B5EF4-FFF2-40B4-BE49-F238E27FC236}">
                <a16:creationId xmlns:a16="http://schemas.microsoft.com/office/drawing/2014/main" id="{409F7E83-E313-15AA-4A62-1D384B4DDF2A}"/>
              </a:ext>
            </a:extLst>
          </p:cNvPr>
          <p:cNvSpPr txBox="1">
            <a:spLocks/>
          </p:cNvSpPr>
          <p:nvPr/>
        </p:nvSpPr>
        <p:spPr>
          <a:xfrm>
            <a:off x="761184" y="2713127"/>
            <a:ext cx="4694736" cy="3984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graphicFrame>
        <p:nvGraphicFramePr>
          <p:cNvPr id="3" name="表格 2">
            <a:extLst>
              <a:ext uri="{FF2B5EF4-FFF2-40B4-BE49-F238E27FC236}">
                <a16:creationId xmlns:a16="http://schemas.microsoft.com/office/drawing/2014/main" id="{908FE43E-27B1-9F54-F205-0338446389F2}"/>
              </a:ext>
            </a:extLst>
          </p:cNvPr>
          <p:cNvGraphicFramePr>
            <a:graphicFrameLocks noGrp="1"/>
          </p:cNvGraphicFramePr>
          <p:nvPr>
            <p:extLst>
              <p:ext uri="{D42A27DB-BD31-4B8C-83A1-F6EECF244321}">
                <p14:modId xmlns:p14="http://schemas.microsoft.com/office/powerpoint/2010/main" val="1584456178"/>
              </p:ext>
            </p:extLst>
          </p:nvPr>
        </p:nvGraphicFramePr>
        <p:xfrm>
          <a:off x="1" y="5537200"/>
          <a:ext cx="12192005" cy="1320800"/>
        </p:xfrm>
        <a:graphic>
          <a:graphicData uri="http://schemas.openxmlformats.org/drawingml/2006/table">
            <a:tbl>
              <a:tblPr firstRow="1" bandRow="1">
                <a:tableStyleId>{3B4B98B0-60AC-42C2-AFA5-B58CD77FA1E5}</a:tableStyleId>
              </a:tblPr>
              <a:tblGrid>
                <a:gridCol w="1741715">
                  <a:extLst>
                    <a:ext uri="{9D8B030D-6E8A-4147-A177-3AD203B41FA5}">
                      <a16:colId xmlns:a16="http://schemas.microsoft.com/office/drawing/2014/main" val="3637077644"/>
                    </a:ext>
                  </a:extLst>
                </a:gridCol>
                <a:gridCol w="1741715">
                  <a:extLst>
                    <a:ext uri="{9D8B030D-6E8A-4147-A177-3AD203B41FA5}">
                      <a16:colId xmlns:a16="http://schemas.microsoft.com/office/drawing/2014/main" val="73714988"/>
                    </a:ext>
                  </a:extLst>
                </a:gridCol>
                <a:gridCol w="1741715">
                  <a:extLst>
                    <a:ext uri="{9D8B030D-6E8A-4147-A177-3AD203B41FA5}">
                      <a16:colId xmlns:a16="http://schemas.microsoft.com/office/drawing/2014/main" val="2779577584"/>
                    </a:ext>
                  </a:extLst>
                </a:gridCol>
                <a:gridCol w="1741715">
                  <a:extLst>
                    <a:ext uri="{9D8B030D-6E8A-4147-A177-3AD203B41FA5}">
                      <a16:colId xmlns:a16="http://schemas.microsoft.com/office/drawing/2014/main" val="1502060440"/>
                    </a:ext>
                  </a:extLst>
                </a:gridCol>
                <a:gridCol w="1741715">
                  <a:extLst>
                    <a:ext uri="{9D8B030D-6E8A-4147-A177-3AD203B41FA5}">
                      <a16:colId xmlns:a16="http://schemas.microsoft.com/office/drawing/2014/main" val="3416413383"/>
                    </a:ext>
                  </a:extLst>
                </a:gridCol>
                <a:gridCol w="1741715">
                  <a:extLst>
                    <a:ext uri="{9D8B030D-6E8A-4147-A177-3AD203B41FA5}">
                      <a16:colId xmlns:a16="http://schemas.microsoft.com/office/drawing/2014/main" val="683044312"/>
                    </a:ext>
                  </a:extLst>
                </a:gridCol>
                <a:gridCol w="1741715">
                  <a:extLst>
                    <a:ext uri="{9D8B030D-6E8A-4147-A177-3AD203B41FA5}">
                      <a16:colId xmlns:a16="http://schemas.microsoft.com/office/drawing/2014/main" val="2043427424"/>
                    </a:ext>
                  </a:extLst>
                </a:gridCol>
              </a:tblGrid>
              <a:tr h="370840">
                <a:tc>
                  <a:txBody>
                    <a:bodyPr/>
                    <a:lstStyle/>
                    <a:p>
                      <a:pPr algn="ctr"/>
                      <a:r>
                        <a:rPr lang="en-US" altLang="zh-CN" sz="1600" dirty="0">
                          <a:solidFill>
                            <a:schemeClr val="tx1"/>
                          </a:solidFill>
                        </a:rPr>
                        <a:t>Model</a:t>
                      </a:r>
                      <a:endParaRPr lang="zh-CN" altLang="en-US" sz="1600" dirty="0">
                        <a:solidFill>
                          <a:schemeClr val="tx1"/>
                        </a:solidFill>
                      </a:endParaRPr>
                    </a:p>
                  </a:txBody>
                  <a:tcPr/>
                </a:tc>
                <a:tc>
                  <a:txBody>
                    <a:bodyPr/>
                    <a:lstStyle/>
                    <a:p>
                      <a:pPr algn="ctr"/>
                      <a:r>
                        <a:rPr lang="en-US" altLang="zh-CN" sz="1600" dirty="0">
                          <a:solidFill>
                            <a:schemeClr val="tx1"/>
                          </a:solidFill>
                        </a:rPr>
                        <a:t>MSE</a:t>
                      </a:r>
                      <a:endParaRPr lang="zh-CN" altLang="en-US" sz="1600" dirty="0">
                        <a:solidFill>
                          <a:schemeClr val="tx1"/>
                        </a:solidFill>
                      </a:endParaRPr>
                    </a:p>
                  </a:txBody>
                  <a:tcPr/>
                </a:tc>
                <a:tc>
                  <a:txBody>
                    <a:bodyPr/>
                    <a:lstStyle/>
                    <a:p>
                      <a:pPr algn="ctr"/>
                      <a:r>
                        <a:rPr lang="en-US" altLang="zh-CN" sz="1600" dirty="0">
                          <a:solidFill>
                            <a:schemeClr val="tx1"/>
                          </a:solidFill>
                        </a:rPr>
                        <a:t>Pearson Correlation</a:t>
                      </a:r>
                      <a:endParaRPr lang="zh-CN" altLang="en-US" sz="1600" dirty="0">
                        <a:solidFill>
                          <a:schemeClr val="tx1"/>
                        </a:solidFill>
                      </a:endParaRPr>
                    </a:p>
                  </a:txBody>
                  <a:tcPr/>
                </a:tc>
                <a:tc>
                  <a:txBody>
                    <a:bodyPr/>
                    <a:lstStyle/>
                    <a:p>
                      <a:pPr algn="ctr"/>
                      <a:r>
                        <a:rPr lang="en-US" altLang="zh-CN" sz="1600" dirty="0">
                          <a:solidFill>
                            <a:schemeClr val="tx1"/>
                          </a:solidFill>
                        </a:rPr>
                        <a:t>Precision</a:t>
                      </a:r>
                      <a:endParaRPr lang="zh-CN" altLang="en-US" sz="1600" dirty="0">
                        <a:solidFill>
                          <a:schemeClr val="tx1"/>
                        </a:solidFill>
                      </a:endParaRPr>
                    </a:p>
                  </a:txBody>
                  <a:tcPr/>
                </a:tc>
                <a:tc>
                  <a:txBody>
                    <a:bodyPr/>
                    <a:lstStyle/>
                    <a:p>
                      <a:pPr algn="ctr"/>
                      <a:r>
                        <a:rPr lang="en-US" altLang="zh-CN" sz="1600" dirty="0">
                          <a:solidFill>
                            <a:schemeClr val="tx1"/>
                          </a:solidFill>
                        </a:rPr>
                        <a:t>Recall</a:t>
                      </a:r>
                      <a:endParaRPr lang="zh-CN" altLang="en-US" sz="1600" dirty="0">
                        <a:solidFill>
                          <a:schemeClr val="tx1"/>
                        </a:solidFill>
                      </a:endParaRPr>
                    </a:p>
                  </a:txBody>
                  <a:tcPr/>
                </a:tc>
                <a:tc>
                  <a:txBody>
                    <a:bodyPr/>
                    <a:lstStyle/>
                    <a:p>
                      <a:pPr algn="ctr"/>
                      <a:r>
                        <a:rPr lang="en-US" altLang="zh-CN" sz="1600" dirty="0">
                          <a:solidFill>
                            <a:schemeClr val="tx1"/>
                          </a:solidFill>
                        </a:rPr>
                        <a:t>F1</a:t>
                      </a:r>
                      <a:endParaRPr lang="zh-CN" altLang="en-US" sz="1600" dirty="0">
                        <a:solidFill>
                          <a:schemeClr val="tx1"/>
                        </a:solidFill>
                      </a:endParaRPr>
                    </a:p>
                  </a:txBody>
                  <a:tcPr/>
                </a:tc>
                <a:tc>
                  <a:txBody>
                    <a:bodyPr/>
                    <a:lstStyle/>
                    <a:p>
                      <a:pPr algn="ctr"/>
                      <a:r>
                        <a:rPr lang="en-US" altLang="zh-CN" sz="1600" dirty="0">
                          <a:solidFill>
                            <a:schemeClr val="tx1"/>
                          </a:solidFill>
                        </a:rPr>
                        <a:t>Jaccard Index</a:t>
                      </a:r>
                      <a:endParaRPr lang="zh-CN" altLang="en-US" sz="1600" dirty="0">
                        <a:solidFill>
                          <a:schemeClr val="tx1"/>
                        </a:solidFill>
                      </a:endParaRPr>
                    </a:p>
                  </a:txBody>
                  <a:tcPr/>
                </a:tc>
                <a:extLst>
                  <a:ext uri="{0D108BD9-81ED-4DB2-BD59-A6C34878D82A}">
                    <a16:rowId xmlns:a16="http://schemas.microsoft.com/office/drawing/2014/main" val="1053372979"/>
                  </a:ext>
                </a:extLst>
              </a:tr>
              <a:tr h="370840">
                <a:tc>
                  <a:txBody>
                    <a:bodyPr/>
                    <a:lstStyle/>
                    <a:p>
                      <a:pPr algn="ctr"/>
                      <a:r>
                        <a:rPr lang="en-US" altLang="zh-CN" sz="1600" dirty="0">
                          <a:solidFill>
                            <a:schemeClr val="tx1"/>
                          </a:solidFill>
                        </a:rPr>
                        <a:t>Pixel-wise Model</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solidFill>
                            <a:schemeClr val="tx1"/>
                          </a:solidFill>
                        </a:rPr>
                        <a:t>0.0135</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t>0.8679</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t>0.8032</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t>0.9546</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t>0.8723</a:t>
                      </a:r>
                      <a:endParaRPr lang="zh-CN" altLang="en-US" sz="1600" dirty="0">
                        <a:solidFill>
                          <a:schemeClr val="tx1"/>
                        </a:solidFill>
                      </a:endParaRPr>
                    </a:p>
                  </a:txBody>
                  <a:tcPr>
                    <a:solidFill>
                      <a:schemeClr val="bg1">
                        <a:alpha val="20000"/>
                      </a:schemeClr>
                    </a:solidFill>
                  </a:tcPr>
                </a:tc>
                <a:tc>
                  <a:txBody>
                    <a:bodyPr/>
                    <a:lstStyle/>
                    <a:p>
                      <a:pPr algn="ctr"/>
                      <a:r>
                        <a:rPr lang="en-US" altLang="zh-CN" sz="1600" dirty="0"/>
                        <a:t>0.7748</a:t>
                      </a:r>
                      <a:endParaRPr lang="zh-CN" altLang="en-US" sz="1600" dirty="0">
                        <a:solidFill>
                          <a:schemeClr val="tx1"/>
                        </a:solidFill>
                      </a:endParaRPr>
                    </a:p>
                  </a:txBody>
                  <a:tcPr>
                    <a:solidFill>
                      <a:schemeClr val="bg1">
                        <a:alpha val="20000"/>
                      </a:schemeClr>
                    </a:solidFill>
                  </a:tcPr>
                </a:tc>
                <a:extLst>
                  <a:ext uri="{0D108BD9-81ED-4DB2-BD59-A6C34878D82A}">
                    <a16:rowId xmlns:a16="http://schemas.microsoft.com/office/drawing/2014/main" val="3021348141"/>
                  </a:ext>
                </a:extLst>
              </a:tr>
              <a:tr h="370840">
                <a:tc>
                  <a:txBody>
                    <a:bodyPr/>
                    <a:lstStyle/>
                    <a:p>
                      <a:pPr algn="ctr"/>
                      <a:r>
                        <a:rPr lang="en-US" altLang="zh-CN" sz="1600" b="1" dirty="0">
                          <a:solidFill>
                            <a:schemeClr val="tx1"/>
                          </a:solidFill>
                        </a:rPr>
                        <a:t>Our Model</a:t>
                      </a:r>
                      <a:endParaRPr lang="zh-CN" altLang="en-US" sz="1600" b="1" dirty="0">
                        <a:solidFill>
                          <a:schemeClr val="tx1"/>
                        </a:solidFill>
                      </a:endParaRPr>
                    </a:p>
                  </a:txBody>
                  <a:tcPr>
                    <a:solidFill>
                      <a:srgbClr val="D0DFE6"/>
                    </a:solidFill>
                  </a:tcPr>
                </a:tc>
                <a:tc>
                  <a:txBody>
                    <a:bodyPr/>
                    <a:lstStyle/>
                    <a:p>
                      <a:pPr algn="ctr"/>
                      <a:r>
                        <a:rPr lang="en-US" altLang="zh-CN" sz="1600" b="1" dirty="0"/>
                        <a:t>0.0122</a:t>
                      </a:r>
                      <a:endParaRPr lang="zh-CN" altLang="en-US" sz="1600" b="1" dirty="0">
                        <a:solidFill>
                          <a:schemeClr val="tx1"/>
                        </a:solidFill>
                      </a:endParaRPr>
                    </a:p>
                  </a:txBody>
                  <a:tcPr>
                    <a:solidFill>
                      <a:srgbClr val="D0DFE6"/>
                    </a:solidFill>
                  </a:tcPr>
                </a:tc>
                <a:tc>
                  <a:txBody>
                    <a:bodyPr/>
                    <a:lstStyle/>
                    <a:p>
                      <a:pPr algn="ctr"/>
                      <a:r>
                        <a:rPr lang="en-US" altLang="zh-CN" sz="1600" b="1" dirty="0"/>
                        <a:t>0.9040</a:t>
                      </a:r>
                      <a:endParaRPr lang="zh-CN" altLang="en-US" sz="1600" b="1" dirty="0">
                        <a:solidFill>
                          <a:schemeClr val="tx1"/>
                        </a:solidFill>
                      </a:endParaRPr>
                    </a:p>
                  </a:txBody>
                  <a:tcPr>
                    <a:solidFill>
                      <a:srgbClr val="D0DFE6"/>
                    </a:solidFill>
                  </a:tcPr>
                </a:tc>
                <a:tc>
                  <a:txBody>
                    <a:bodyPr/>
                    <a:lstStyle/>
                    <a:p>
                      <a:pPr algn="ctr"/>
                      <a:r>
                        <a:rPr lang="en-US" altLang="zh-CN" sz="1600" b="1" dirty="0"/>
                        <a:t>0.8551</a:t>
                      </a:r>
                      <a:endParaRPr lang="zh-CN" altLang="en-US" sz="1600" b="1" dirty="0">
                        <a:solidFill>
                          <a:schemeClr val="tx1"/>
                        </a:solidFill>
                      </a:endParaRPr>
                    </a:p>
                  </a:txBody>
                  <a:tcPr>
                    <a:solidFill>
                      <a:srgbClr val="D0DFE6"/>
                    </a:solidFill>
                  </a:tcPr>
                </a:tc>
                <a:tc>
                  <a:txBody>
                    <a:bodyPr/>
                    <a:lstStyle/>
                    <a:p>
                      <a:pPr algn="ctr"/>
                      <a:r>
                        <a:rPr lang="en-US" altLang="zh-CN" sz="1600" b="1" dirty="0"/>
                        <a:t>0.9692</a:t>
                      </a:r>
                      <a:endParaRPr lang="zh-CN" altLang="en-US" sz="1600" b="1" dirty="0">
                        <a:solidFill>
                          <a:schemeClr val="tx1"/>
                        </a:solidFill>
                      </a:endParaRPr>
                    </a:p>
                  </a:txBody>
                  <a:tcPr>
                    <a:solidFill>
                      <a:srgbClr val="D0DFE6"/>
                    </a:solidFill>
                  </a:tcPr>
                </a:tc>
                <a:tc>
                  <a:txBody>
                    <a:bodyPr/>
                    <a:lstStyle/>
                    <a:p>
                      <a:pPr algn="ctr"/>
                      <a:r>
                        <a:rPr lang="en-US" altLang="zh-CN" sz="1600" b="1" dirty="0"/>
                        <a:t>0.9086</a:t>
                      </a:r>
                      <a:endParaRPr lang="zh-CN" altLang="en-US" sz="1600" b="1" dirty="0">
                        <a:solidFill>
                          <a:schemeClr val="tx1"/>
                        </a:solidFill>
                      </a:endParaRPr>
                    </a:p>
                  </a:txBody>
                  <a:tcPr>
                    <a:solidFill>
                      <a:srgbClr val="D0DFE6"/>
                    </a:solidFill>
                  </a:tcPr>
                </a:tc>
                <a:tc>
                  <a:txBody>
                    <a:bodyPr/>
                    <a:lstStyle/>
                    <a:p>
                      <a:pPr algn="ctr"/>
                      <a:r>
                        <a:rPr lang="en-US" altLang="zh-CN" sz="1600" b="1" dirty="0"/>
                        <a:t>0.8327</a:t>
                      </a:r>
                      <a:endParaRPr lang="zh-CN" altLang="en-US" sz="1600" b="1" dirty="0">
                        <a:solidFill>
                          <a:schemeClr val="tx1"/>
                        </a:solidFill>
                      </a:endParaRPr>
                    </a:p>
                  </a:txBody>
                  <a:tcPr>
                    <a:solidFill>
                      <a:srgbClr val="D0DFE6"/>
                    </a:solidFill>
                  </a:tcPr>
                </a:tc>
                <a:extLst>
                  <a:ext uri="{0D108BD9-81ED-4DB2-BD59-A6C34878D82A}">
                    <a16:rowId xmlns:a16="http://schemas.microsoft.com/office/drawing/2014/main" val="2729603360"/>
                  </a:ext>
                </a:extLst>
              </a:tr>
            </a:tbl>
          </a:graphicData>
        </a:graphic>
      </p:graphicFrame>
    </p:spTree>
    <p:extLst>
      <p:ext uri="{BB962C8B-B14F-4D97-AF65-F5344CB8AC3E}">
        <p14:creationId xmlns:p14="http://schemas.microsoft.com/office/powerpoint/2010/main" val="166502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1C435-BFA1-8502-B7E6-6A8FDE209C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E4064F7-2906-D14F-A7E6-FD3BD4B03A52}"/>
              </a:ext>
            </a:extLst>
          </p:cNvPr>
          <p:cNvSpPr>
            <a:spLocks noGrp="1"/>
          </p:cNvSpPr>
          <p:nvPr>
            <p:ph type="title"/>
          </p:nvPr>
        </p:nvSpPr>
        <p:spPr/>
        <p:txBody>
          <a:bodyPr/>
          <a:lstStyle/>
          <a:p>
            <a:r>
              <a:rPr lang="en-US" altLang="zh-CN" b="1" dirty="0">
                <a:solidFill>
                  <a:srgbClr val="9E140E"/>
                </a:solidFill>
              </a:rPr>
              <a:t>Semiconductor Defects Detection</a:t>
            </a:r>
            <a:endParaRPr lang="zh-CN" altLang="en-US" b="1" dirty="0">
              <a:solidFill>
                <a:srgbClr val="9E140E"/>
              </a:solidFill>
            </a:endParaRPr>
          </a:p>
        </p:txBody>
      </p:sp>
      <p:sp>
        <p:nvSpPr>
          <p:cNvPr id="9" name="矩形 8">
            <a:extLst>
              <a:ext uri="{FF2B5EF4-FFF2-40B4-BE49-F238E27FC236}">
                <a16:creationId xmlns:a16="http://schemas.microsoft.com/office/drawing/2014/main" id="{0BF2ABCF-AE10-5F9C-6FEF-8932C88076FB}"/>
              </a:ext>
            </a:extLst>
          </p:cNvPr>
          <p:cNvSpPr/>
          <p:nvPr/>
        </p:nvSpPr>
        <p:spPr>
          <a:xfrm>
            <a:off x="0" y="0"/>
            <a:ext cx="4086808" cy="566305"/>
          </a:xfrm>
          <a:prstGeom prst="rect">
            <a:avLst/>
          </a:prstGeom>
          <a:solidFill>
            <a:srgbClr val="0534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6E08FB99-E9FB-016E-5CE4-7763EF92619E}"/>
              </a:ext>
            </a:extLst>
          </p:cNvPr>
          <p:cNvSpPr/>
          <p:nvPr/>
        </p:nvSpPr>
        <p:spPr>
          <a:xfrm>
            <a:off x="4086808" y="-2"/>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F988556F-AD58-ACD3-C59F-E7D630C15847}"/>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246578F9-DE57-3E79-77BB-4D3960A0A576}"/>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3A1EC72-3B6E-AD25-AFA2-F92AE9FE60FD}"/>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a:extLst>
              <a:ext uri="{FF2B5EF4-FFF2-40B4-BE49-F238E27FC236}">
                <a16:creationId xmlns:a16="http://schemas.microsoft.com/office/drawing/2014/main" id="{A7DF55A6-4E63-B80E-AD4A-7B6855AA2120}"/>
              </a:ext>
            </a:extLst>
          </p:cNvPr>
          <p:cNvSpPr txBox="1">
            <a:spLocks/>
          </p:cNvSpPr>
          <p:nvPr/>
        </p:nvSpPr>
        <p:spPr>
          <a:xfrm>
            <a:off x="838200" y="1825625"/>
            <a:ext cx="1046042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Semiconductor defects</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Most common detection procedure: Optical inspection </a:t>
            </a:r>
          </a:p>
          <a:p>
            <a:pPr lvl="1"/>
            <a:r>
              <a:rPr lang="en-US" altLang="zh-CN" sz="2000" dirty="0"/>
              <a:t>Optical imaging</a:t>
            </a:r>
          </a:p>
          <a:p>
            <a:pPr lvl="1"/>
            <a:r>
              <a:rPr lang="en-US" altLang="zh-CN" sz="2000" dirty="0"/>
              <a:t>Microscopy</a:t>
            </a:r>
          </a:p>
          <a:p>
            <a:pPr marL="0" indent="0">
              <a:buFont typeface="Arial" panose="020B0604020202020204" pitchFamily="34" charset="0"/>
              <a:buNone/>
            </a:pPr>
            <a:endParaRPr lang="en-US" altLang="zh-CN" dirty="0"/>
          </a:p>
        </p:txBody>
      </p:sp>
      <p:pic>
        <p:nvPicPr>
          <p:cNvPr id="6" name="图片 5">
            <a:extLst>
              <a:ext uri="{FF2B5EF4-FFF2-40B4-BE49-F238E27FC236}">
                <a16:creationId xmlns:a16="http://schemas.microsoft.com/office/drawing/2014/main" id="{6208E0C3-ABCF-575B-597C-666000A60A30}"/>
              </a:ext>
            </a:extLst>
          </p:cNvPr>
          <p:cNvPicPr>
            <a:picLocks noChangeAspect="1"/>
          </p:cNvPicPr>
          <p:nvPr/>
        </p:nvPicPr>
        <p:blipFill>
          <a:blip r:embed="rId3"/>
          <a:stretch>
            <a:fillRect/>
          </a:stretch>
        </p:blipFill>
        <p:spPr>
          <a:xfrm>
            <a:off x="1073726" y="2557360"/>
            <a:ext cx="4344940" cy="1418319"/>
          </a:xfrm>
          <a:prstGeom prst="rect">
            <a:avLst/>
          </a:prstGeom>
        </p:spPr>
      </p:pic>
      <p:pic>
        <p:nvPicPr>
          <p:cNvPr id="8" name="图片 7">
            <a:extLst>
              <a:ext uri="{FF2B5EF4-FFF2-40B4-BE49-F238E27FC236}">
                <a16:creationId xmlns:a16="http://schemas.microsoft.com/office/drawing/2014/main" id="{709313AD-DBDE-B40D-8893-40CF043B8151}"/>
              </a:ext>
            </a:extLst>
          </p:cNvPr>
          <p:cNvPicPr>
            <a:picLocks noChangeAspect="1"/>
          </p:cNvPicPr>
          <p:nvPr/>
        </p:nvPicPr>
        <p:blipFill>
          <a:blip r:embed="rId4"/>
          <a:stretch>
            <a:fillRect/>
          </a:stretch>
        </p:blipFill>
        <p:spPr>
          <a:xfrm>
            <a:off x="5701150" y="2557360"/>
            <a:ext cx="1368537" cy="1358644"/>
          </a:xfrm>
          <a:prstGeom prst="rect">
            <a:avLst/>
          </a:prstGeom>
        </p:spPr>
      </p:pic>
      <p:sp>
        <p:nvSpPr>
          <p:cNvPr id="10" name="文本框 9">
            <a:extLst>
              <a:ext uri="{FF2B5EF4-FFF2-40B4-BE49-F238E27FC236}">
                <a16:creationId xmlns:a16="http://schemas.microsoft.com/office/drawing/2014/main" id="{F14785DA-72D3-D78A-479C-182C6CFDD4B7}"/>
              </a:ext>
            </a:extLst>
          </p:cNvPr>
          <p:cNvSpPr txBox="1"/>
          <p:nvPr/>
        </p:nvSpPr>
        <p:spPr>
          <a:xfrm>
            <a:off x="2221554" y="3971030"/>
            <a:ext cx="3730508" cy="369332"/>
          </a:xfrm>
          <a:prstGeom prst="rect">
            <a:avLst/>
          </a:prstGeom>
          <a:noFill/>
        </p:spPr>
        <p:txBody>
          <a:bodyPr wrap="none" rtlCol="0">
            <a:spAutoFit/>
          </a:bodyPr>
          <a:lstStyle/>
          <a:p>
            <a:r>
              <a:rPr lang="en-US" altLang="zh-CN" dirty="0"/>
              <a:t>Examples of defects from LED panel</a:t>
            </a:r>
            <a:endParaRPr lang="zh-CN" altLang="en-US" dirty="0"/>
          </a:p>
        </p:txBody>
      </p:sp>
      <p:sp>
        <p:nvSpPr>
          <p:cNvPr id="3" name="文本框 2">
            <a:extLst>
              <a:ext uri="{FF2B5EF4-FFF2-40B4-BE49-F238E27FC236}">
                <a16:creationId xmlns:a16="http://schemas.microsoft.com/office/drawing/2014/main" id="{DDD7FF49-ADE8-920B-AECF-C7A6B9C98DD5}"/>
              </a:ext>
            </a:extLst>
          </p:cNvPr>
          <p:cNvSpPr txBox="1"/>
          <p:nvPr/>
        </p:nvSpPr>
        <p:spPr>
          <a:xfrm>
            <a:off x="11906250" y="6488668"/>
            <a:ext cx="285750" cy="369332"/>
          </a:xfrm>
          <a:prstGeom prst="rect">
            <a:avLst/>
          </a:prstGeom>
          <a:noFill/>
        </p:spPr>
        <p:txBody>
          <a:bodyPr wrap="square" rtlCol="0">
            <a:spAutoFit/>
          </a:bodyPr>
          <a:lstStyle/>
          <a:p>
            <a:r>
              <a:rPr lang="en-US" altLang="zh-CN" dirty="0">
                <a:solidFill>
                  <a:srgbClr val="9E140E"/>
                </a:solidFill>
              </a:rPr>
              <a:t>1</a:t>
            </a:r>
            <a:endParaRPr lang="zh-CN" altLang="en-US" dirty="0">
              <a:solidFill>
                <a:srgbClr val="9E140E"/>
              </a:solidFill>
            </a:endParaRPr>
          </a:p>
        </p:txBody>
      </p:sp>
    </p:spTree>
    <p:extLst>
      <p:ext uri="{BB962C8B-B14F-4D97-AF65-F5344CB8AC3E}">
        <p14:creationId xmlns:p14="http://schemas.microsoft.com/office/powerpoint/2010/main" val="3246763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C4BAB-DB50-2F53-75C3-BEB33EB831E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D06577E-97AB-0B1A-38B3-DD07FE569AEF}"/>
              </a:ext>
            </a:extLst>
          </p:cNvPr>
          <p:cNvSpPr>
            <a:spLocks noGrp="1"/>
          </p:cNvSpPr>
          <p:nvPr>
            <p:ph type="title"/>
          </p:nvPr>
        </p:nvSpPr>
        <p:spPr/>
        <p:txBody>
          <a:bodyPr/>
          <a:lstStyle/>
          <a:p>
            <a:r>
              <a:rPr lang="en-US" altLang="zh-CN" b="1" dirty="0">
                <a:solidFill>
                  <a:srgbClr val="9E140E"/>
                </a:solidFill>
              </a:rPr>
              <a:t>Conclusion</a:t>
            </a:r>
            <a:endParaRPr lang="zh-CN" altLang="en-US" b="1" dirty="0">
              <a:solidFill>
                <a:srgbClr val="9E140E"/>
              </a:solidFill>
            </a:endParaRPr>
          </a:p>
        </p:txBody>
      </p:sp>
      <p:sp>
        <p:nvSpPr>
          <p:cNvPr id="9" name="矩形 8">
            <a:extLst>
              <a:ext uri="{FF2B5EF4-FFF2-40B4-BE49-F238E27FC236}">
                <a16:creationId xmlns:a16="http://schemas.microsoft.com/office/drawing/2014/main" id="{15179753-BB00-2987-B181-7D30C0D4A91A}"/>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B91D61F9-648A-465B-4A34-8E5AB8BCEF30}"/>
              </a:ext>
            </a:extLst>
          </p:cNvPr>
          <p:cNvSpPr/>
          <p:nvPr/>
        </p:nvSpPr>
        <p:spPr>
          <a:xfrm>
            <a:off x="4086808" y="-2"/>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53BAB92A-0A10-A688-8AB5-C025DAA45F58}"/>
              </a:ext>
            </a:extLst>
          </p:cNvPr>
          <p:cNvSpPr/>
          <p:nvPr/>
        </p:nvSpPr>
        <p:spPr>
          <a:xfrm>
            <a:off x="8173616" y="-2"/>
            <a:ext cx="4018384"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28E0E215-924D-F11D-761A-B058A3C08FF9}"/>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B4409F3-D4B1-A63F-219C-8749B8D44CF4}"/>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a:extLst>
              <a:ext uri="{FF2B5EF4-FFF2-40B4-BE49-F238E27FC236}">
                <a16:creationId xmlns:a16="http://schemas.microsoft.com/office/drawing/2014/main" id="{1A1B41CD-3DB2-6AC8-28CA-A50446F42B51}"/>
              </a:ext>
            </a:extLst>
          </p:cNvPr>
          <p:cNvSpPr txBox="1">
            <a:spLocks/>
          </p:cNvSpPr>
          <p:nvPr/>
        </p:nvSpPr>
        <p:spPr>
          <a:xfrm>
            <a:off x="838199" y="1825624"/>
            <a:ext cx="10427447" cy="4814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Topology-preserving deep learning framework for optical semiconductor characterization at deeply subwavelength resolution</a:t>
            </a:r>
          </a:p>
          <a:p>
            <a:endParaRPr lang="en-US" altLang="zh-CN" sz="2400" dirty="0"/>
          </a:p>
          <a:p>
            <a:pPr lvl="1"/>
            <a:r>
              <a:rPr lang="en-US" altLang="zh-CN" sz="2000" dirty="0"/>
              <a:t>Experimental results of nano-line dataset demonstrated a ~5% improvement in evaluation metrics compared to pixel-wise model</a:t>
            </a:r>
          </a:p>
          <a:p>
            <a:pPr lvl="1"/>
            <a:endParaRPr lang="en-US" altLang="zh-CN" sz="2000" dirty="0"/>
          </a:p>
          <a:p>
            <a:pPr lvl="1"/>
            <a:r>
              <a:rPr lang="en-US" altLang="zh-CN" sz="2000" dirty="0"/>
              <a:t>Experimental results of nano-particle dataset demonstrated a ~30% improvement in evaluation metrics. </a:t>
            </a:r>
          </a:p>
        </p:txBody>
      </p:sp>
      <p:sp>
        <p:nvSpPr>
          <p:cNvPr id="3" name="文本框 2">
            <a:extLst>
              <a:ext uri="{FF2B5EF4-FFF2-40B4-BE49-F238E27FC236}">
                <a16:creationId xmlns:a16="http://schemas.microsoft.com/office/drawing/2014/main" id="{3C35D9C9-5682-58F6-8EC0-C10672B5B079}"/>
              </a:ext>
            </a:extLst>
          </p:cNvPr>
          <p:cNvSpPr txBox="1"/>
          <p:nvPr/>
        </p:nvSpPr>
        <p:spPr>
          <a:xfrm>
            <a:off x="11747500" y="6488668"/>
            <a:ext cx="444500" cy="369332"/>
          </a:xfrm>
          <a:prstGeom prst="rect">
            <a:avLst/>
          </a:prstGeom>
          <a:noFill/>
        </p:spPr>
        <p:txBody>
          <a:bodyPr wrap="square" rtlCol="0">
            <a:spAutoFit/>
          </a:bodyPr>
          <a:lstStyle/>
          <a:p>
            <a:r>
              <a:rPr lang="en-US" altLang="zh-CN" dirty="0">
                <a:solidFill>
                  <a:srgbClr val="9E140E"/>
                </a:solidFill>
              </a:rPr>
              <a:t>17</a:t>
            </a:r>
            <a:endParaRPr lang="zh-CN" altLang="en-US" dirty="0">
              <a:solidFill>
                <a:srgbClr val="9E140E"/>
              </a:solidFill>
            </a:endParaRPr>
          </a:p>
        </p:txBody>
      </p:sp>
    </p:spTree>
    <p:extLst>
      <p:ext uri="{BB962C8B-B14F-4D97-AF65-F5344CB8AC3E}">
        <p14:creationId xmlns:p14="http://schemas.microsoft.com/office/powerpoint/2010/main" val="4248449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03B27-74FB-DCEB-53CD-0F0F478A661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37D3184-54EA-6FAF-B3AA-7CBEE0304CDA}"/>
              </a:ext>
            </a:extLst>
          </p:cNvPr>
          <p:cNvSpPr>
            <a:spLocks noGrp="1"/>
          </p:cNvSpPr>
          <p:nvPr>
            <p:ph type="title"/>
          </p:nvPr>
        </p:nvSpPr>
        <p:spPr/>
        <p:txBody>
          <a:bodyPr/>
          <a:lstStyle/>
          <a:p>
            <a:r>
              <a:rPr lang="en-US" altLang="zh-CN" b="1" dirty="0">
                <a:solidFill>
                  <a:srgbClr val="9E140E"/>
                </a:solidFill>
              </a:rPr>
              <a:t>Future Work</a:t>
            </a:r>
            <a:endParaRPr lang="zh-CN" altLang="en-US" b="1" dirty="0">
              <a:solidFill>
                <a:srgbClr val="9E140E"/>
              </a:solidFill>
            </a:endParaRPr>
          </a:p>
        </p:txBody>
      </p:sp>
      <p:sp>
        <p:nvSpPr>
          <p:cNvPr id="9" name="矩形 8">
            <a:extLst>
              <a:ext uri="{FF2B5EF4-FFF2-40B4-BE49-F238E27FC236}">
                <a16:creationId xmlns:a16="http://schemas.microsoft.com/office/drawing/2014/main" id="{BC50AE7B-FDB9-45BA-4978-C0D1CB9FCA19}"/>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39D9EC32-9E8D-4CED-F618-32ECAB5D4EE2}"/>
              </a:ext>
            </a:extLst>
          </p:cNvPr>
          <p:cNvSpPr/>
          <p:nvPr/>
        </p:nvSpPr>
        <p:spPr>
          <a:xfrm>
            <a:off x="4086808" y="-2"/>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A78FB9C1-9082-FC63-F622-8CB3D943E531}"/>
              </a:ext>
            </a:extLst>
          </p:cNvPr>
          <p:cNvSpPr/>
          <p:nvPr/>
        </p:nvSpPr>
        <p:spPr>
          <a:xfrm>
            <a:off x="8173616" y="-2"/>
            <a:ext cx="4018384"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C77568E3-8203-A161-AC7A-961CC2823C4E}"/>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468BFDC-F520-EB92-4AAF-0AA8AAA5BA14}"/>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a:extLst>
              <a:ext uri="{FF2B5EF4-FFF2-40B4-BE49-F238E27FC236}">
                <a16:creationId xmlns:a16="http://schemas.microsoft.com/office/drawing/2014/main" id="{24402FA7-3497-E684-6022-5712D0DF1365}"/>
              </a:ext>
            </a:extLst>
          </p:cNvPr>
          <p:cNvSpPr txBox="1">
            <a:spLocks/>
          </p:cNvSpPr>
          <p:nvPr/>
        </p:nvSpPr>
        <p:spPr>
          <a:xfrm>
            <a:off x="838199" y="1825624"/>
            <a:ext cx="10427447" cy="4814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Publications: </a:t>
            </a:r>
          </a:p>
          <a:p>
            <a:pPr lvl="1"/>
            <a:r>
              <a:rPr lang="en-US" altLang="zh-CN" sz="2000" b="1" dirty="0"/>
              <a:t>Accepted (Oral) </a:t>
            </a:r>
            <a:r>
              <a:rPr lang="en-US" altLang="zh-CN" sz="2000" b="1" i="1" dirty="0"/>
              <a:t>AI4X 2025 International Conference</a:t>
            </a:r>
          </a:p>
          <a:p>
            <a:pPr lvl="1"/>
            <a:r>
              <a:rPr lang="en-US" altLang="zh-CN" sz="2000" dirty="0"/>
              <a:t>Wang, B., An, R., So, J.-K., </a:t>
            </a:r>
            <a:r>
              <a:rPr lang="en-US" altLang="zh-CN" sz="2000" dirty="0" err="1"/>
              <a:t>Kurdiumov</a:t>
            </a:r>
            <a:r>
              <a:rPr lang="en-US" altLang="zh-CN" sz="2000" dirty="0"/>
              <a:t>, S., Chan, E. A., Adamo, G., </a:t>
            </a:r>
            <a:r>
              <a:rPr lang="en-US" altLang="zh-CN" sz="2000" b="1" dirty="0"/>
              <a:t>Peng, Y., </a:t>
            </a:r>
            <a:r>
              <a:rPr lang="en-US" altLang="zh-CN" sz="2000" dirty="0"/>
              <a:t>Li, Y., &amp; An, B. (2025). </a:t>
            </a:r>
            <a:r>
              <a:rPr lang="en-US" altLang="zh-CN" sz="2000" i="1" dirty="0" err="1"/>
              <a:t>OpticalNet</a:t>
            </a:r>
            <a:r>
              <a:rPr lang="en-US" altLang="zh-CN" sz="2000" i="1" dirty="0"/>
              <a:t>: An Optical Imaging Dataset and Benchmark Beyond the Diffraction Limit</a:t>
            </a:r>
            <a:r>
              <a:rPr lang="en-US" altLang="zh-CN" sz="2000" dirty="0"/>
              <a:t>. </a:t>
            </a:r>
            <a:r>
              <a:rPr lang="en-US" altLang="zh-CN" sz="2000" b="1" dirty="0"/>
              <a:t>CVPR 2025</a:t>
            </a:r>
          </a:p>
          <a:p>
            <a:pPr lvl="1"/>
            <a:endParaRPr lang="en-US" altLang="zh-CN" sz="2000" dirty="0"/>
          </a:p>
          <a:p>
            <a:r>
              <a:rPr lang="en-US" altLang="zh-CN" sz="2400" dirty="0"/>
              <a:t>Future work:</a:t>
            </a:r>
          </a:p>
          <a:p>
            <a:pPr lvl="1"/>
            <a:r>
              <a:rPr lang="en-US" altLang="zh-CN" sz="2000" dirty="0"/>
              <a:t>More Flexible Directional Filtration: e.g. gradient descent direction</a:t>
            </a:r>
          </a:p>
          <a:p>
            <a:pPr lvl="1"/>
            <a:r>
              <a:rPr lang="en-US" altLang="zh-CN" sz="2000" dirty="0"/>
              <a:t>Topological Photonics Datasets</a:t>
            </a:r>
          </a:p>
        </p:txBody>
      </p:sp>
      <p:sp>
        <p:nvSpPr>
          <p:cNvPr id="3" name="文本框 2">
            <a:extLst>
              <a:ext uri="{FF2B5EF4-FFF2-40B4-BE49-F238E27FC236}">
                <a16:creationId xmlns:a16="http://schemas.microsoft.com/office/drawing/2014/main" id="{2C7D463D-98B1-251F-FA1C-061918C46596}"/>
              </a:ext>
            </a:extLst>
          </p:cNvPr>
          <p:cNvSpPr txBox="1"/>
          <p:nvPr/>
        </p:nvSpPr>
        <p:spPr>
          <a:xfrm>
            <a:off x="11747500" y="6488668"/>
            <a:ext cx="444500" cy="369332"/>
          </a:xfrm>
          <a:prstGeom prst="rect">
            <a:avLst/>
          </a:prstGeom>
          <a:noFill/>
        </p:spPr>
        <p:txBody>
          <a:bodyPr wrap="square" rtlCol="0">
            <a:spAutoFit/>
          </a:bodyPr>
          <a:lstStyle/>
          <a:p>
            <a:r>
              <a:rPr lang="en-US" altLang="zh-CN">
                <a:solidFill>
                  <a:srgbClr val="9E140E"/>
                </a:solidFill>
              </a:rPr>
              <a:t>18</a:t>
            </a:r>
            <a:endParaRPr lang="zh-CN" altLang="en-US" dirty="0">
              <a:solidFill>
                <a:srgbClr val="9E140E"/>
              </a:solidFill>
            </a:endParaRPr>
          </a:p>
        </p:txBody>
      </p:sp>
    </p:spTree>
    <p:extLst>
      <p:ext uri="{BB962C8B-B14F-4D97-AF65-F5344CB8AC3E}">
        <p14:creationId xmlns:p14="http://schemas.microsoft.com/office/powerpoint/2010/main" val="702466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DEE94A3-C64F-AA6D-E4F1-4BE45C3B14D5}"/>
              </a:ext>
            </a:extLst>
          </p:cNvPr>
          <p:cNvPicPr>
            <a:picLocks noChangeAspect="1"/>
          </p:cNvPicPr>
          <p:nvPr/>
        </p:nvPicPr>
        <p:blipFill>
          <a:blip r:embed="rId4"/>
          <a:stretch>
            <a:fillRect/>
          </a:stretch>
        </p:blipFill>
        <p:spPr>
          <a:xfrm>
            <a:off x="6810886" y="1651452"/>
            <a:ext cx="5373129" cy="4351337"/>
          </a:xfrm>
          <a:prstGeom prst="rect">
            <a:avLst/>
          </a:prstGeom>
        </p:spPr>
      </p:pic>
      <p:sp>
        <p:nvSpPr>
          <p:cNvPr id="2" name="标题 1">
            <a:extLst>
              <a:ext uri="{FF2B5EF4-FFF2-40B4-BE49-F238E27FC236}">
                <a16:creationId xmlns:a16="http://schemas.microsoft.com/office/drawing/2014/main" id="{B6E44A7F-F21C-5ACE-5CEC-8D3E9E275F9B}"/>
              </a:ext>
            </a:extLst>
          </p:cNvPr>
          <p:cNvSpPr>
            <a:spLocks noGrp="1"/>
          </p:cNvSpPr>
          <p:nvPr>
            <p:ph type="title"/>
          </p:nvPr>
        </p:nvSpPr>
        <p:spPr/>
        <p:txBody>
          <a:bodyPr/>
          <a:lstStyle/>
          <a:p>
            <a:r>
              <a:rPr lang="en-US" altLang="zh-CN" b="1" dirty="0">
                <a:solidFill>
                  <a:srgbClr val="9E140E"/>
                </a:solidFill>
              </a:rPr>
              <a:t>Optical Limitation: Diffraction Limit</a:t>
            </a:r>
            <a:endParaRPr lang="zh-CN" altLang="en-US" b="1" dirty="0">
              <a:solidFill>
                <a:srgbClr val="9E140E"/>
              </a:solidFill>
            </a:endParaRPr>
          </a:p>
        </p:txBody>
      </p:sp>
      <p:sp>
        <p:nvSpPr>
          <p:cNvPr id="9" name="矩形 8">
            <a:extLst>
              <a:ext uri="{FF2B5EF4-FFF2-40B4-BE49-F238E27FC236}">
                <a16:creationId xmlns:a16="http://schemas.microsoft.com/office/drawing/2014/main" id="{CCF33BAA-38C5-09E1-ED05-647DA4F3F730}"/>
              </a:ext>
            </a:extLst>
          </p:cNvPr>
          <p:cNvSpPr/>
          <p:nvPr/>
        </p:nvSpPr>
        <p:spPr>
          <a:xfrm>
            <a:off x="0" y="0"/>
            <a:ext cx="4086808" cy="566305"/>
          </a:xfrm>
          <a:prstGeom prst="rect">
            <a:avLst/>
          </a:prstGeom>
          <a:solidFill>
            <a:srgbClr val="0534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405A6F20-C4B6-45C4-89AE-5992DB20C57F}"/>
              </a:ext>
            </a:extLst>
          </p:cNvPr>
          <p:cNvSpPr/>
          <p:nvPr/>
        </p:nvSpPr>
        <p:spPr>
          <a:xfrm>
            <a:off x="4086808" y="-2"/>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D4499D64-6D79-47CB-D058-A5DCF3C1C9C6}"/>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F01BAE5B-FD0D-DFC9-70ED-8E50D5992DD9}"/>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CC6045C-9D2A-1494-56A5-AEBB32F1AFD2}"/>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41E70D49-C642-1A90-99CA-4BD5E4FFFF9D}"/>
                  </a:ext>
                </a:extLst>
              </p:cNvPr>
              <p:cNvSpPr txBox="1">
                <a:spLocks/>
              </p:cNvSpPr>
              <p:nvPr/>
            </p:nvSpPr>
            <p:spPr>
              <a:xfrm>
                <a:off x="838201" y="1825625"/>
                <a:ext cx="65931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Diffraction limit: constrains the minimum observable feature in the imaging plane to a sub-wavelength scale </a:t>
                </a:r>
                <a14:m>
                  <m:oMath xmlns:m="http://schemas.openxmlformats.org/officeDocument/2006/math">
                    <m:r>
                      <m:rPr>
                        <m:sty m:val="p"/>
                      </m:rPr>
                      <a:rPr lang="en-US" altLang="zh-CN" sz="2400" i="1" dirty="0">
                        <a:latin typeface="Cambria Math" panose="02040503050406030204" pitchFamily="18" charset="0"/>
                      </a:rPr>
                      <m:t>d</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𝜆</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𝑁𝐴</m:t>
                    </m:r>
                  </m:oMath>
                </a14:m>
                <a:endParaRPr lang="en-US" altLang="zh-CN" sz="2400" b="0" i="1" dirty="0">
                  <a:latin typeface="Cambria Math" panose="02040503050406030204" pitchFamily="18" charset="0"/>
                </a:endParaRPr>
              </a:p>
              <a:p>
                <a:pPr lvl="1"/>
                <a14:m>
                  <m:oMath xmlns:m="http://schemas.openxmlformats.org/officeDocument/2006/math">
                    <m:r>
                      <a:rPr lang="en-US" altLang="zh-CN" sz="2000" b="0" i="1" smtClean="0">
                        <a:latin typeface="Cambria Math" panose="02040503050406030204" pitchFamily="18" charset="0"/>
                      </a:rPr>
                      <m:t>𝜆</m:t>
                    </m:r>
                  </m:oMath>
                </a14:m>
                <a:r>
                  <a:rPr lang="en-US" altLang="zh-CN" sz="2000" dirty="0"/>
                  <a:t>: illumination wavelength</a:t>
                </a:r>
              </a:p>
              <a:p>
                <a:pPr lvl="1"/>
                <a14:m>
                  <m:oMath xmlns:m="http://schemas.openxmlformats.org/officeDocument/2006/math">
                    <m:r>
                      <a:rPr lang="en-US" altLang="zh-CN" sz="2000" b="0" i="1" smtClean="0">
                        <a:latin typeface="Cambria Math" panose="02040503050406030204" pitchFamily="18" charset="0"/>
                      </a:rPr>
                      <m:t>𝑁𝐴</m:t>
                    </m:r>
                  </m:oMath>
                </a14:m>
                <a:r>
                  <a:rPr lang="en-US" altLang="zh-CN" sz="2000" dirty="0"/>
                  <a:t>: numerical aperture</a:t>
                </a:r>
              </a:p>
              <a:p>
                <a:pPr lvl="1"/>
                <a:r>
                  <a:rPr lang="en-US" altLang="zh-CN" sz="2000" dirty="0"/>
                  <a:t>Visible light -&gt; spatial resolution of 200~250nm</a:t>
                </a:r>
              </a:p>
              <a:p>
                <a:pPr lvl="1"/>
                <a:endParaRPr lang="en-US" altLang="zh-CN" sz="2000" dirty="0"/>
              </a:p>
              <a:p>
                <a:pPr lvl="1"/>
                <a:endParaRPr lang="en-US" altLang="zh-CN" sz="2000" dirty="0"/>
              </a:p>
              <a:p>
                <a:pPr lvl="1"/>
                <a:endParaRPr lang="en-US" altLang="zh-CN" sz="2000" dirty="0"/>
              </a:p>
              <a:p>
                <a:r>
                  <a:rPr lang="en-US" altLang="zh-CN" sz="2400" dirty="0"/>
                  <a:t>Semiconductor: ~</a:t>
                </a:r>
                <a:r>
                  <a:rPr lang="en-US" altLang="zh-CN" sz="2400" dirty="0">
                    <a:solidFill>
                      <a:srgbClr val="9E140E"/>
                    </a:solidFill>
                  </a:rPr>
                  <a:t>2nm</a:t>
                </a:r>
                <a:r>
                  <a:rPr lang="en-US" altLang="zh-CN" sz="2400" dirty="0"/>
                  <a:t>!</a:t>
                </a:r>
              </a:p>
              <a:p>
                <a:pPr marL="0" indent="0">
                  <a:buFont typeface="Arial" panose="020B0604020202020204" pitchFamily="34" charset="0"/>
                  <a:buNone/>
                </a:pPr>
                <a:endParaRPr lang="en-US" altLang="zh-CN" dirty="0"/>
              </a:p>
            </p:txBody>
          </p:sp>
        </mc:Choice>
        <mc:Fallback xmlns="">
          <p:sp>
            <p:nvSpPr>
              <p:cNvPr id="18" name="内容占位符 2">
                <a:extLst>
                  <a:ext uri="{FF2B5EF4-FFF2-40B4-BE49-F238E27FC236}">
                    <a16:creationId xmlns:a16="http://schemas.microsoft.com/office/drawing/2014/main" id="{41E70D49-C642-1A90-99CA-4BD5E4FFFF9D}"/>
                  </a:ext>
                </a:extLst>
              </p:cNvPr>
              <p:cNvSpPr txBox="1">
                <a:spLocks noRot="1" noChangeAspect="1" noMove="1" noResize="1" noEditPoints="1" noAdjustHandles="1" noChangeArrowheads="1" noChangeShapeType="1" noTextEdit="1"/>
              </p:cNvSpPr>
              <p:nvPr/>
            </p:nvSpPr>
            <p:spPr>
              <a:xfrm>
                <a:off x="838201" y="1825625"/>
                <a:ext cx="6593114" cy="4351338"/>
              </a:xfrm>
              <a:prstGeom prst="rect">
                <a:avLst/>
              </a:prstGeom>
              <a:blipFill>
                <a:blip r:embed="rId7"/>
                <a:stretch>
                  <a:fillRect l="-1295" t="-1821"/>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167F9911-7823-7C09-76E6-8A96B89B70D3}"/>
              </a:ext>
            </a:extLst>
          </p:cNvPr>
          <p:cNvSpPr txBox="1"/>
          <p:nvPr/>
        </p:nvSpPr>
        <p:spPr>
          <a:xfrm>
            <a:off x="8621248" y="6002789"/>
            <a:ext cx="1752403" cy="369332"/>
          </a:xfrm>
          <a:prstGeom prst="rect">
            <a:avLst/>
          </a:prstGeom>
          <a:noFill/>
        </p:spPr>
        <p:txBody>
          <a:bodyPr wrap="none" rtlCol="0">
            <a:spAutoFit/>
          </a:bodyPr>
          <a:lstStyle/>
          <a:p>
            <a:r>
              <a:rPr lang="en-US" altLang="zh-CN" dirty="0"/>
              <a:t>Diffraction Limit</a:t>
            </a:r>
            <a:endParaRPr lang="zh-CN" altLang="en-US" dirty="0"/>
          </a:p>
        </p:txBody>
      </p:sp>
      <p:sp>
        <p:nvSpPr>
          <p:cNvPr id="3" name="矩形 2">
            <a:extLst>
              <a:ext uri="{FF2B5EF4-FFF2-40B4-BE49-F238E27FC236}">
                <a16:creationId xmlns:a16="http://schemas.microsoft.com/office/drawing/2014/main" id="{490383A0-780C-2326-5A85-0700747258DA}"/>
              </a:ext>
            </a:extLst>
          </p:cNvPr>
          <p:cNvSpPr/>
          <p:nvPr/>
        </p:nvSpPr>
        <p:spPr>
          <a:xfrm>
            <a:off x="3232298" y="4954772"/>
            <a:ext cx="1041990" cy="3987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27BA5A1-CF78-76F6-FBF4-1A232C36AF79}"/>
              </a:ext>
            </a:extLst>
          </p:cNvPr>
          <p:cNvSpPr txBox="1"/>
          <p:nvPr/>
        </p:nvSpPr>
        <p:spPr>
          <a:xfrm>
            <a:off x="11906250" y="6495018"/>
            <a:ext cx="285750" cy="369332"/>
          </a:xfrm>
          <a:prstGeom prst="rect">
            <a:avLst/>
          </a:prstGeom>
          <a:noFill/>
        </p:spPr>
        <p:txBody>
          <a:bodyPr wrap="square" rtlCol="0">
            <a:spAutoFit/>
          </a:bodyPr>
          <a:lstStyle/>
          <a:p>
            <a:r>
              <a:rPr lang="en-US" altLang="zh-CN" dirty="0">
                <a:solidFill>
                  <a:srgbClr val="9E140E"/>
                </a:solidFill>
              </a:rPr>
              <a:t>2</a:t>
            </a:r>
            <a:endParaRPr lang="zh-CN" altLang="en-US" dirty="0">
              <a:solidFill>
                <a:srgbClr val="9E140E"/>
              </a:solidFill>
            </a:endParaRPr>
          </a:p>
        </p:txBody>
      </p:sp>
    </p:spTree>
    <p:custDataLst>
      <p:tags r:id="rId1"/>
    </p:custDataLst>
    <p:extLst>
      <p:ext uri="{BB962C8B-B14F-4D97-AF65-F5344CB8AC3E}">
        <p14:creationId xmlns:p14="http://schemas.microsoft.com/office/powerpoint/2010/main" val="180489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0E7DF-DEA1-F883-ED77-6A61EEBA58D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5B4009D-28E9-67B0-2956-1A7F4DF5DAA0}"/>
              </a:ext>
            </a:extLst>
          </p:cNvPr>
          <p:cNvSpPr>
            <a:spLocks noGrp="1"/>
          </p:cNvSpPr>
          <p:nvPr>
            <p:ph type="title"/>
          </p:nvPr>
        </p:nvSpPr>
        <p:spPr/>
        <p:txBody>
          <a:bodyPr/>
          <a:lstStyle/>
          <a:p>
            <a:r>
              <a:rPr lang="en-US" altLang="zh-CN" b="1" dirty="0">
                <a:solidFill>
                  <a:srgbClr val="9E140E"/>
                </a:solidFill>
              </a:rPr>
              <a:t>Optical Limitation: Diffraction Limit</a:t>
            </a:r>
            <a:endParaRPr lang="zh-CN" altLang="en-US" b="1" dirty="0">
              <a:solidFill>
                <a:srgbClr val="9E140E"/>
              </a:solidFill>
            </a:endParaRPr>
          </a:p>
        </p:txBody>
      </p:sp>
      <p:sp>
        <p:nvSpPr>
          <p:cNvPr id="9" name="矩形 8">
            <a:extLst>
              <a:ext uri="{FF2B5EF4-FFF2-40B4-BE49-F238E27FC236}">
                <a16:creationId xmlns:a16="http://schemas.microsoft.com/office/drawing/2014/main" id="{B69EF002-AADC-4235-1004-45F2F73759E1}"/>
              </a:ext>
            </a:extLst>
          </p:cNvPr>
          <p:cNvSpPr/>
          <p:nvPr/>
        </p:nvSpPr>
        <p:spPr>
          <a:xfrm>
            <a:off x="0" y="0"/>
            <a:ext cx="4086808" cy="566305"/>
          </a:xfrm>
          <a:prstGeom prst="rect">
            <a:avLst/>
          </a:prstGeom>
          <a:solidFill>
            <a:srgbClr val="0534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DEE3EBC3-7613-13B8-6EA7-FFE7E009C3C6}"/>
              </a:ext>
            </a:extLst>
          </p:cNvPr>
          <p:cNvSpPr/>
          <p:nvPr/>
        </p:nvSpPr>
        <p:spPr>
          <a:xfrm>
            <a:off x="4086808" y="-2"/>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7E91D8C6-21A2-CDF2-B753-27D3CC85DC24}"/>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7DA08C43-DB79-A1B8-7152-114F25F5E145}"/>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B0B55E-1DF5-7A84-4300-E2B0BCCD7D76}"/>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a:extLst>
              <a:ext uri="{FF2B5EF4-FFF2-40B4-BE49-F238E27FC236}">
                <a16:creationId xmlns:a16="http://schemas.microsoft.com/office/drawing/2014/main" id="{D19E0DE8-96E9-FE54-A30B-DA1D15E8BBB6}"/>
              </a:ext>
            </a:extLst>
          </p:cNvPr>
          <p:cNvSpPr txBox="1">
            <a:spLocks/>
          </p:cNvSpPr>
          <p:nvPr/>
        </p:nvSpPr>
        <p:spPr>
          <a:xfrm>
            <a:off x="838200" y="1825625"/>
            <a:ext cx="1046042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Semiconductor defects detection facing the diffraction limit problem</a:t>
            </a:r>
          </a:p>
          <a:p>
            <a:endParaRPr lang="en-US" altLang="zh-CN" sz="2400" dirty="0"/>
          </a:p>
          <a:p>
            <a:r>
              <a:rPr lang="en-US" altLang="zh-CN" sz="2400" dirty="0"/>
              <a:t>Potential Solutions:</a:t>
            </a:r>
          </a:p>
          <a:p>
            <a:pPr lvl="1"/>
            <a:r>
              <a:rPr lang="en-US" altLang="zh-CN" sz="2000" dirty="0"/>
              <a:t>Electron Microscopy (EM) -&gt; vacuum environment &amp; radiation damage</a:t>
            </a:r>
          </a:p>
          <a:p>
            <a:pPr lvl="1"/>
            <a:r>
              <a:rPr lang="en-US" altLang="zh-CN" sz="2000" dirty="0"/>
              <a:t>Super-resolution Microscopy -&gt; invasive fluorescence tagging</a:t>
            </a:r>
          </a:p>
          <a:p>
            <a:endParaRPr lang="en-US" altLang="zh-CN" sz="2400" dirty="0"/>
          </a:p>
          <a:p>
            <a:r>
              <a:rPr lang="en-US" altLang="zh-CN" sz="2400" dirty="0">
                <a:solidFill>
                  <a:srgbClr val="9E140E"/>
                </a:solidFill>
              </a:rPr>
              <a:t>…Deep Learning!</a:t>
            </a:r>
          </a:p>
          <a:p>
            <a:pPr lvl="1"/>
            <a:r>
              <a:rPr lang="en-US" altLang="zh-CN" sz="2000" dirty="0"/>
              <a:t>Image-to-image translation network (diffraction unresolvable image -&gt; original image)</a:t>
            </a:r>
          </a:p>
          <a:p>
            <a:pPr marL="0" indent="0">
              <a:buFont typeface="Arial" panose="020B0604020202020204" pitchFamily="34" charset="0"/>
              <a:buNone/>
            </a:pPr>
            <a:endParaRPr lang="en-US" altLang="zh-CN" dirty="0"/>
          </a:p>
        </p:txBody>
      </p:sp>
      <p:sp>
        <p:nvSpPr>
          <p:cNvPr id="3" name="文本框 2">
            <a:extLst>
              <a:ext uri="{FF2B5EF4-FFF2-40B4-BE49-F238E27FC236}">
                <a16:creationId xmlns:a16="http://schemas.microsoft.com/office/drawing/2014/main" id="{FD6074C0-9834-B100-33B2-18CE1853B797}"/>
              </a:ext>
            </a:extLst>
          </p:cNvPr>
          <p:cNvSpPr txBox="1"/>
          <p:nvPr/>
        </p:nvSpPr>
        <p:spPr>
          <a:xfrm>
            <a:off x="11906250" y="6488668"/>
            <a:ext cx="285750" cy="369332"/>
          </a:xfrm>
          <a:prstGeom prst="rect">
            <a:avLst/>
          </a:prstGeom>
          <a:noFill/>
        </p:spPr>
        <p:txBody>
          <a:bodyPr wrap="square" rtlCol="0">
            <a:spAutoFit/>
          </a:bodyPr>
          <a:lstStyle/>
          <a:p>
            <a:r>
              <a:rPr lang="en-US" altLang="zh-CN" dirty="0">
                <a:solidFill>
                  <a:srgbClr val="9E140E"/>
                </a:solidFill>
              </a:rPr>
              <a:t>3</a:t>
            </a:r>
            <a:endParaRPr lang="zh-CN" altLang="en-US" dirty="0">
              <a:solidFill>
                <a:srgbClr val="9E140E"/>
              </a:solidFill>
            </a:endParaRPr>
          </a:p>
        </p:txBody>
      </p:sp>
    </p:spTree>
    <p:custDataLst>
      <p:tags r:id="rId1"/>
    </p:custDataLst>
    <p:extLst>
      <p:ext uri="{BB962C8B-B14F-4D97-AF65-F5344CB8AC3E}">
        <p14:creationId xmlns:p14="http://schemas.microsoft.com/office/powerpoint/2010/main" val="422730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8FD1E-3E71-F92B-E5D8-5FDAC16A61D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5EC45EF-3407-EE03-D029-035850FBCC61}"/>
              </a:ext>
            </a:extLst>
          </p:cNvPr>
          <p:cNvSpPr>
            <a:spLocks noGrp="1"/>
          </p:cNvSpPr>
          <p:nvPr>
            <p:ph type="title"/>
          </p:nvPr>
        </p:nvSpPr>
        <p:spPr/>
        <p:txBody>
          <a:bodyPr/>
          <a:lstStyle/>
          <a:p>
            <a:r>
              <a:rPr lang="en-US" altLang="zh-CN" b="1" dirty="0">
                <a:solidFill>
                  <a:srgbClr val="9E140E"/>
                </a:solidFill>
              </a:rPr>
              <a:t>Related Works</a:t>
            </a:r>
            <a:endParaRPr lang="zh-CN" altLang="en-US" b="1" dirty="0">
              <a:solidFill>
                <a:srgbClr val="9E140E"/>
              </a:solidFill>
            </a:endParaRPr>
          </a:p>
        </p:txBody>
      </p:sp>
      <p:sp>
        <p:nvSpPr>
          <p:cNvPr id="9" name="矩形 8">
            <a:extLst>
              <a:ext uri="{FF2B5EF4-FFF2-40B4-BE49-F238E27FC236}">
                <a16:creationId xmlns:a16="http://schemas.microsoft.com/office/drawing/2014/main" id="{8BBA159B-8D48-26CE-8965-B19E42062DCD}"/>
              </a:ext>
            </a:extLst>
          </p:cNvPr>
          <p:cNvSpPr/>
          <p:nvPr/>
        </p:nvSpPr>
        <p:spPr>
          <a:xfrm>
            <a:off x="0" y="0"/>
            <a:ext cx="4086808" cy="566305"/>
          </a:xfrm>
          <a:prstGeom prst="rect">
            <a:avLst/>
          </a:prstGeom>
          <a:solidFill>
            <a:srgbClr val="0534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A64470F2-F3CB-07A9-FDF2-2FB816ACC05A}"/>
              </a:ext>
            </a:extLst>
          </p:cNvPr>
          <p:cNvSpPr/>
          <p:nvPr/>
        </p:nvSpPr>
        <p:spPr>
          <a:xfrm>
            <a:off x="4086808" y="-2"/>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C7EDFD57-71FE-1F10-7727-5E42481EC2C0}"/>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41BC5FEE-91BB-AA7C-CA05-4350835FEB13}"/>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3DB9464-5322-9962-9911-DD39A5908551}"/>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a:extLst>
              <a:ext uri="{FF2B5EF4-FFF2-40B4-BE49-F238E27FC236}">
                <a16:creationId xmlns:a16="http://schemas.microsoft.com/office/drawing/2014/main" id="{1E6F198C-F021-5A70-76EE-E073BE3A78B1}"/>
              </a:ext>
            </a:extLst>
          </p:cNvPr>
          <p:cNvSpPr txBox="1">
            <a:spLocks/>
          </p:cNvSpPr>
          <p:nvPr/>
        </p:nvSpPr>
        <p:spPr>
          <a:xfrm>
            <a:off x="838200" y="1825625"/>
            <a:ext cx="1046042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Recent works (Yang et al., 2021)(Hu et al., 2024) using U-Net for nano-particle and nano-line imaging</a:t>
            </a:r>
          </a:p>
          <a:p>
            <a:r>
              <a:rPr lang="en-US" altLang="zh-CN" sz="2400" dirty="0"/>
              <a:t>However, its pixel-wise loss function often leads to structural discontinuities</a:t>
            </a:r>
          </a:p>
          <a:p>
            <a:pPr lvl="1"/>
            <a:r>
              <a:rPr lang="en-US" altLang="zh-CN" sz="2000" dirty="0"/>
              <a:t>Connectivity of nano-line </a:t>
            </a:r>
            <a:r>
              <a:rPr lang="en-US" altLang="zh-CN" sz="2000" dirty="0">
                <a:solidFill>
                  <a:srgbClr val="9E140E"/>
                </a:solidFill>
              </a:rPr>
              <a:t>×</a:t>
            </a:r>
          </a:p>
          <a:p>
            <a:pPr lvl="1"/>
            <a:r>
              <a:rPr lang="en-US" altLang="zh-CN" sz="2000" dirty="0"/>
              <a:t>Numbers of nano-particle </a:t>
            </a:r>
            <a:r>
              <a:rPr lang="en-US" altLang="zh-CN" sz="2000" dirty="0">
                <a:solidFill>
                  <a:srgbClr val="9E140E"/>
                </a:solidFill>
              </a:rPr>
              <a:t>×</a:t>
            </a:r>
          </a:p>
          <a:p>
            <a:pPr lvl="1"/>
            <a:endParaRPr lang="en-US" altLang="zh-CN" sz="2000" dirty="0">
              <a:solidFill>
                <a:srgbClr val="9E140E"/>
              </a:solidFill>
            </a:endParaRPr>
          </a:p>
          <a:p>
            <a:endParaRPr lang="en-US" altLang="zh-CN" sz="2400" dirty="0">
              <a:solidFill>
                <a:srgbClr val="9E140E"/>
              </a:solidFill>
            </a:endParaRPr>
          </a:p>
          <a:p>
            <a:endParaRPr lang="en-US" altLang="zh-CN" sz="2400" dirty="0">
              <a:solidFill>
                <a:srgbClr val="9E140E"/>
              </a:solidFill>
            </a:endParaRPr>
          </a:p>
          <a:p>
            <a:endParaRPr lang="en-US" altLang="zh-CN" sz="2400" dirty="0">
              <a:solidFill>
                <a:srgbClr val="9E140E"/>
              </a:solidFill>
            </a:endParaRPr>
          </a:p>
          <a:p>
            <a:endParaRPr lang="en-US" altLang="zh-CN" sz="2400" dirty="0">
              <a:solidFill>
                <a:srgbClr val="9E140E"/>
              </a:solidFill>
            </a:endParaRPr>
          </a:p>
          <a:p>
            <a:r>
              <a:rPr lang="en-US" altLang="zh-CN" sz="2400" dirty="0">
                <a:solidFill>
                  <a:srgbClr val="9E140E"/>
                </a:solidFill>
              </a:rPr>
              <a:t>Topology-preserving deep learning model</a:t>
            </a:r>
          </a:p>
        </p:txBody>
      </p:sp>
      <p:pic>
        <p:nvPicPr>
          <p:cNvPr id="4" name="图片 3">
            <a:extLst>
              <a:ext uri="{FF2B5EF4-FFF2-40B4-BE49-F238E27FC236}">
                <a16:creationId xmlns:a16="http://schemas.microsoft.com/office/drawing/2014/main" id="{2D938555-4852-E60E-BB7F-AE33542C68F3}"/>
              </a:ext>
            </a:extLst>
          </p:cNvPr>
          <p:cNvPicPr>
            <a:picLocks noChangeAspect="1"/>
          </p:cNvPicPr>
          <p:nvPr/>
        </p:nvPicPr>
        <p:blipFill>
          <a:blip r:embed="rId3"/>
          <a:srcRect l="3191" b="50000"/>
          <a:stretch/>
        </p:blipFill>
        <p:spPr>
          <a:xfrm>
            <a:off x="8335664" y="3507490"/>
            <a:ext cx="3358028" cy="1695745"/>
          </a:xfrm>
          <a:prstGeom prst="rect">
            <a:avLst/>
          </a:prstGeom>
        </p:spPr>
      </p:pic>
      <p:pic>
        <p:nvPicPr>
          <p:cNvPr id="6" name="图片 5">
            <a:extLst>
              <a:ext uri="{FF2B5EF4-FFF2-40B4-BE49-F238E27FC236}">
                <a16:creationId xmlns:a16="http://schemas.microsoft.com/office/drawing/2014/main" id="{408DE29E-9226-5A6E-4F3C-F4E5E4D2B46F}"/>
              </a:ext>
            </a:extLst>
          </p:cNvPr>
          <p:cNvPicPr>
            <a:picLocks noChangeAspect="1"/>
          </p:cNvPicPr>
          <p:nvPr/>
        </p:nvPicPr>
        <p:blipFill>
          <a:blip r:embed="rId4"/>
          <a:stretch>
            <a:fillRect/>
          </a:stretch>
        </p:blipFill>
        <p:spPr>
          <a:xfrm rot="5400000">
            <a:off x="5397833" y="2469547"/>
            <a:ext cx="2118295" cy="3349083"/>
          </a:xfrm>
          <a:prstGeom prst="rect">
            <a:avLst/>
          </a:prstGeom>
        </p:spPr>
      </p:pic>
      <p:sp>
        <p:nvSpPr>
          <p:cNvPr id="7" name="文本框 6">
            <a:extLst>
              <a:ext uri="{FF2B5EF4-FFF2-40B4-BE49-F238E27FC236}">
                <a16:creationId xmlns:a16="http://schemas.microsoft.com/office/drawing/2014/main" id="{7520B582-4765-5DB1-9371-3495172F838F}"/>
              </a:ext>
            </a:extLst>
          </p:cNvPr>
          <p:cNvSpPr txBox="1"/>
          <p:nvPr/>
        </p:nvSpPr>
        <p:spPr>
          <a:xfrm>
            <a:off x="5124108" y="5203235"/>
            <a:ext cx="6423111" cy="646331"/>
          </a:xfrm>
          <a:prstGeom prst="rect">
            <a:avLst/>
          </a:prstGeom>
          <a:noFill/>
        </p:spPr>
        <p:txBody>
          <a:bodyPr wrap="square" rtlCol="0">
            <a:spAutoFit/>
          </a:bodyPr>
          <a:lstStyle/>
          <a:p>
            <a:r>
              <a:rPr lang="en-US" altLang="zh-CN" dirty="0"/>
              <a:t>(a) Inconsistency of particle positions and the misjudgment of particle number; (b) Discontinuity of line segments</a:t>
            </a:r>
            <a:endParaRPr lang="zh-CN" altLang="en-US" dirty="0"/>
          </a:p>
        </p:txBody>
      </p:sp>
      <p:sp>
        <p:nvSpPr>
          <p:cNvPr id="3" name="文本框 2">
            <a:extLst>
              <a:ext uri="{FF2B5EF4-FFF2-40B4-BE49-F238E27FC236}">
                <a16:creationId xmlns:a16="http://schemas.microsoft.com/office/drawing/2014/main" id="{7DBA2A37-6E73-AD20-FEBC-801FEFFF8097}"/>
              </a:ext>
            </a:extLst>
          </p:cNvPr>
          <p:cNvSpPr txBox="1"/>
          <p:nvPr/>
        </p:nvSpPr>
        <p:spPr>
          <a:xfrm>
            <a:off x="11906250" y="6488668"/>
            <a:ext cx="285750" cy="369332"/>
          </a:xfrm>
          <a:prstGeom prst="rect">
            <a:avLst/>
          </a:prstGeom>
          <a:noFill/>
        </p:spPr>
        <p:txBody>
          <a:bodyPr wrap="square" rtlCol="0">
            <a:spAutoFit/>
          </a:bodyPr>
          <a:lstStyle/>
          <a:p>
            <a:r>
              <a:rPr lang="en-US" altLang="zh-CN" dirty="0">
                <a:solidFill>
                  <a:srgbClr val="9E140E"/>
                </a:solidFill>
              </a:rPr>
              <a:t>4</a:t>
            </a:r>
            <a:endParaRPr lang="zh-CN" altLang="en-US" dirty="0">
              <a:solidFill>
                <a:srgbClr val="9E140E"/>
              </a:solidFill>
            </a:endParaRPr>
          </a:p>
        </p:txBody>
      </p:sp>
    </p:spTree>
    <p:extLst>
      <p:ext uri="{BB962C8B-B14F-4D97-AF65-F5344CB8AC3E}">
        <p14:creationId xmlns:p14="http://schemas.microsoft.com/office/powerpoint/2010/main" val="353794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D3D39-A684-8E6D-D0A2-F1D3B6DFBB1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7714924-E020-F06C-1B3E-701FEFB34E39}"/>
              </a:ext>
            </a:extLst>
          </p:cNvPr>
          <p:cNvPicPr>
            <a:picLocks noChangeAspect="1"/>
          </p:cNvPicPr>
          <p:nvPr/>
        </p:nvPicPr>
        <p:blipFill>
          <a:blip r:embed="rId3"/>
          <a:stretch>
            <a:fillRect/>
          </a:stretch>
        </p:blipFill>
        <p:spPr>
          <a:xfrm>
            <a:off x="4291509" y="2821613"/>
            <a:ext cx="7900491" cy="4036387"/>
          </a:xfrm>
          <a:prstGeom prst="rect">
            <a:avLst/>
          </a:prstGeom>
        </p:spPr>
      </p:pic>
      <p:sp>
        <p:nvSpPr>
          <p:cNvPr id="2" name="标题 1">
            <a:extLst>
              <a:ext uri="{FF2B5EF4-FFF2-40B4-BE49-F238E27FC236}">
                <a16:creationId xmlns:a16="http://schemas.microsoft.com/office/drawing/2014/main" id="{FF2FCACC-0330-A6D0-BB99-D288449B7D4D}"/>
              </a:ext>
            </a:extLst>
          </p:cNvPr>
          <p:cNvSpPr>
            <a:spLocks noGrp="1"/>
          </p:cNvSpPr>
          <p:nvPr>
            <p:ph type="title"/>
          </p:nvPr>
        </p:nvSpPr>
        <p:spPr/>
        <p:txBody>
          <a:bodyPr/>
          <a:lstStyle/>
          <a:p>
            <a:r>
              <a:rPr lang="en-US" altLang="zh-CN" b="1" dirty="0">
                <a:solidFill>
                  <a:srgbClr val="9E140E"/>
                </a:solidFill>
              </a:rPr>
              <a:t>Our Contributions</a:t>
            </a:r>
            <a:endParaRPr lang="zh-CN" altLang="en-US" b="1" dirty="0">
              <a:solidFill>
                <a:srgbClr val="9E140E"/>
              </a:solidFill>
            </a:endParaRPr>
          </a:p>
        </p:txBody>
      </p:sp>
      <p:sp>
        <p:nvSpPr>
          <p:cNvPr id="9" name="矩形 8">
            <a:extLst>
              <a:ext uri="{FF2B5EF4-FFF2-40B4-BE49-F238E27FC236}">
                <a16:creationId xmlns:a16="http://schemas.microsoft.com/office/drawing/2014/main" id="{AF7AFE7F-B889-DDB6-2A8B-E008B3A3050E}"/>
              </a:ext>
            </a:extLst>
          </p:cNvPr>
          <p:cNvSpPr/>
          <p:nvPr/>
        </p:nvSpPr>
        <p:spPr>
          <a:xfrm>
            <a:off x="0" y="0"/>
            <a:ext cx="4086808" cy="566305"/>
          </a:xfrm>
          <a:prstGeom prst="rect">
            <a:avLst/>
          </a:prstGeom>
          <a:solidFill>
            <a:srgbClr val="0534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084ED284-B822-E8CE-097A-7EE1DDF71072}"/>
              </a:ext>
            </a:extLst>
          </p:cNvPr>
          <p:cNvSpPr/>
          <p:nvPr/>
        </p:nvSpPr>
        <p:spPr>
          <a:xfrm>
            <a:off x="4086808" y="-2"/>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C8AD9F4A-E33F-9459-B558-D74F0CCC6DA7}"/>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AEF74BED-FD39-2976-0A23-F411DAF7BFDD}"/>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203C829-37CF-C8EE-016E-08A71E88D4E8}"/>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a:extLst>
              <a:ext uri="{FF2B5EF4-FFF2-40B4-BE49-F238E27FC236}">
                <a16:creationId xmlns:a16="http://schemas.microsoft.com/office/drawing/2014/main" id="{271C593A-67A7-A7E4-26CD-7C3FD885DD0B}"/>
              </a:ext>
            </a:extLst>
          </p:cNvPr>
          <p:cNvSpPr txBox="1">
            <a:spLocks/>
          </p:cNvSpPr>
          <p:nvPr/>
        </p:nvSpPr>
        <p:spPr>
          <a:xfrm>
            <a:off x="838200" y="1825625"/>
            <a:ext cx="9608820" cy="88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We propose a topology-enhanced deep learning framework based on persistent homology:</a:t>
            </a:r>
          </a:p>
        </p:txBody>
      </p:sp>
      <p:sp>
        <p:nvSpPr>
          <p:cNvPr id="10" name="内容占位符 2">
            <a:extLst>
              <a:ext uri="{FF2B5EF4-FFF2-40B4-BE49-F238E27FC236}">
                <a16:creationId xmlns:a16="http://schemas.microsoft.com/office/drawing/2014/main" id="{667D8BCB-C923-C8B4-E474-BB04DE1CD170}"/>
              </a:ext>
            </a:extLst>
          </p:cNvPr>
          <p:cNvSpPr txBox="1">
            <a:spLocks/>
          </p:cNvSpPr>
          <p:nvPr/>
        </p:nvSpPr>
        <p:spPr>
          <a:xfrm>
            <a:off x="587280" y="2574739"/>
            <a:ext cx="4908096" cy="3984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2000" dirty="0"/>
              <a:t>Conduct a multi-stage multi-directional filtration for images</a:t>
            </a:r>
          </a:p>
          <a:p>
            <a:pPr lvl="1"/>
            <a:r>
              <a:rPr lang="en-US" altLang="zh-CN" sz="2000" dirty="0"/>
              <a:t>Design a Lipschitz Topological Loss function</a:t>
            </a:r>
          </a:p>
          <a:p>
            <a:pPr lvl="1"/>
            <a:r>
              <a:rPr lang="en-US" altLang="zh-CN" sz="2000" dirty="0"/>
              <a:t>Achieve higher accuracy compared to traditional pixel-wise model</a:t>
            </a:r>
          </a:p>
          <a:p>
            <a:endParaRPr lang="en-US" altLang="zh-CN" dirty="0"/>
          </a:p>
        </p:txBody>
      </p:sp>
      <p:sp>
        <p:nvSpPr>
          <p:cNvPr id="3" name="文本框 2">
            <a:extLst>
              <a:ext uri="{FF2B5EF4-FFF2-40B4-BE49-F238E27FC236}">
                <a16:creationId xmlns:a16="http://schemas.microsoft.com/office/drawing/2014/main" id="{67374EFF-E5C1-5EBE-68EB-812D4E3F1619}"/>
              </a:ext>
            </a:extLst>
          </p:cNvPr>
          <p:cNvSpPr txBox="1"/>
          <p:nvPr/>
        </p:nvSpPr>
        <p:spPr>
          <a:xfrm>
            <a:off x="7578975" y="2452281"/>
            <a:ext cx="6423111" cy="369332"/>
          </a:xfrm>
          <a:prstGeom prst="rect">
            <a:avLst/>
          </a:prstGeom>
          <a:noFill/>
        </p:spPr>
        <p:txBody>
          <a:bodyPr wrap="square" rtlCol="0">
            <a:spAutoFit/>
          </a:bodyPr>
          <a:lstStyle/>
          <a:p>
            <a:r>
              <a:rPr lang="en-US" altLang="zh-CN" dirty="0"/>
              <a:t>Our Framework</a:t>
            </a:r>
            <a:endParaRPr lang="zh-CN" altLang="en-US" dirty="0"/>
          </a:p>
        </p:txBody>
      </p:sp>
      <p:sp>
        <p:nvSpPr>
          <p:cNvPr id="4" name="文本框 3">
            <a:extLst>
              <a:ext uri="{FF2B5EF4-FFF2-40B4-BE49-F238E27FC236}">
                <a16:creationId xmlns:a16="http://schemas.microsoft.com/office/drawing/2014/main" id="{ACFE0BF1-D673-99DE-5003-93B683F8EB06}"/>
              </a:ext>
            </a:extLst>
          </p:cNvPr>
          <p:cNvSpPr txBox="1"/>
          <p:nvPr/>
        </p:nvSpPr>
        <p:spPr>
          <a:xfrm>
            <a:off x="11906250" y="6488668"/>
            <a:ext cx="285750" cy="369332"/>
          </a:xfrm>
          <a:prstGeom prst="rect">
            <a:avLst/>
          </a:prstGeom>
          <a:noFill/>
        </p:spPr>
        <p:txBody>
          <a:bodyPr wrap="square" rtlCol="0">
            <a:spAutoFit/>
          </a:bodyPr>
          <a:lstStyle/>
          <a:p>
            <a:r>
              <a:rPr lang="en-US" altLang="zh-CN" dirty="0">
                <a:solidFill>
                  <a:srgbClr val="9E140E"/>
                </a:solidFill>
              </a:rPr>
              <a:t>5</a:t>
            </a:r>
            <a:endParaRPr lang="zh-CN" altLang="en-US" dirty="0">
              <a:solidFill>
                <a:srgbClr val="9E140E"/>
              </a:solidFill>
            </a:endParaRPr>
          </a:p>
        </p:txBody>
      </p:sp>
    </p:spTree>
    <p:extLst>
      <p:ext uri="{BB962C8B-B14F-4D97-AF65-F5344CB8AC3E}">
        <p14:creationId xmlns:p14="http://schemas.microsoft.com/office/powerpoint/2010/main" val="2453988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C0B52E-4E9F-FD46-7324-6FF5A29CF9A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175F5A8-5DFE-D38A-E91E-5F5F7D1D393D}"/>
              </a:ext>
            </a:extLst>
          </p:cNvPr>
          <p:cNvSpPr>
            <a:spLocks noGrp="1"/>
          </p:cNvSpPr>
          <p:nvPr>
            <p:ph type="title"/>
          </p:nvPr>
        </p:nvSpPr>
        <p:spPr/>
        <p:txBody>
          <a:bodyPr>
            <a:normAutofit/>
          </a:bodyPr>
          <a:lstStyle/>
          <a:p>
            <a:r>
              <a:rPr lang="en-US" altLang="zh-CN" sz="3600" b="1" dirty="0">
                <a:solidFill>
                  <a:srgbClr val="9E140E"/>
                </a:solidFill>
              </a:rPr>
              <a:t>Topological Data Analysis - </a:t>
            </a:r>
            <a:endParaRPr lang="zh-CN" altLang="en-US" sz="3600" b="1" dirty="0">
              <a:solidFill>
                <a:srgbClr val="9E140E"/>
              </a:solidFill>
            </a:endParaRPr>
          </a:p>
        </p:txBody>
      </p:sp>
      <p:sp>
        <p:nvSpPr>
          <p:cNvPr id="9" name="矩形 8">
            <a:extLst>
              <a:ext uri="{FF2B5EF4-FFF2-40B4-BE49-F238E27FC236}">
                <a16:creationId xmlns:a16="http://schemas.microsoft.com/office/drawing/2014/main" id="{EAD6651B-05B2-02EA-6C92-13F5C819C438}"/>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139034C4-3A04-6DE6-40AB-313D3E7D1BD8}"/>
              </a:ext>
            </a:extLst>
          </p:cNvPr>
          <p:cNvSpPr/>
          <p:nvPr/>
        </p:nvSpPr>
        <p:spPr>
          <a:xfrm>
            <a:off x="4086808" y="-2"/>
            <a:ext cx="4086808"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54302E1D-A2B5-A72D-83DE-2BF4227121E3}"/>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EA8097D6-0E46-8F85-EF3D-022438DF6E29}"/>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1461FAF-E9F9-3F89-993C-6ED22A7BBEB3}"/>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E9C4AA3-5561-FCDD-F99D-9D7B13E65A8B}"/>
              </a:ext>
            </a:extLst>
          </p:cNvPr>
          <p:cNvPicPr>
            <a:picLocks noChangeAspect="1"/>
          </p:cNvPicPr>
          <p:nvPr/>
        </p:nvPicPr>
        <p:blipFill>
          <a:blip r:embed="rId3"/>
          <a:stretch>
            <a:fillRect/>
          </a:stretch>
        </p:blipFill>
        <p:spPr>
          <a:xfrm>
            <a:off x="1356851" y="1494009"/>
            <a:ext cx="9478297" cy="4998866"/>
          </a:xfrm>
          <a:prstGeom prst="rect">
            <a:avLst/>
          </a:prstGeom>
        </p:spPr>
      </p:pic>
      <p:sp>
        <p:nvSpPr>
          <p:cNvPr id="5" name="文本框 4">
            <a:extLst>
              <a:ext uri="{FF2B5EF4-FFF2-40B4-BE49-F238E27FC236}">
                <a16:creationId xmlns:a16="http://schemas.microsoft.com/office/drawing/2014/main" id="{477F5DF7-086D-3F65-C821-BEEE405B53EF}"/>
              </a:ext>
            </a:extLst>
          </p:cNvPr>
          <p:cNvSpPr txBox="1"/>
          <p:nvPr/>
        </p:nvSpPr>
        <p:spPr>
          <a:xfrm>
            <a:off x="6348965" y="706990"/>
            <a:ext cx="6105746" cy="646331"/>
          </a:xfrm>
          <a:prstGeom prst="rect">
            <a:avLst/>
          </a:prstGeom>
          <a:noFill/>
        </p:spPr>
        <p:txBody>
          <a:bodyPr wrap="square">
            <a:spAutoFit/>
          </a:bodyPr>
          <a:lstStyle/>
          <a:p>
            <a:r>
              <a:rPr lang="en-US" altLang="zh-CN" sz="3600" b="1" dirty="0">
                <a:solidFill>
                  <a:srgbClr val="9E140E"/>
                </a:solidFill>
                <a:latin typeface="+mj-lt"/>
              </a:rPr>
              <a:t>Persistent</a:t>
            </a:r>
            <a:endParaRPr lang="zh-CN" altLang="en-US" sz="3200" dirty="0">
              <a:latin typeface="+mj-lt"/>
            </a:endParaRPr>
          </a:p>
        </p:txBody>
      </p:sp>
      <p:sp>
        <p:nvSpPr>
          <p:cNvPr id="7" name="文本框 6">
            <a:extLst>
              <a:ext uri="{FF2B5EF4-FFF2-40B4-BE49-F238E27FC236}">
                <a16:creationId xmlns:a16="http://schemas.microsoft.com/office/drawing/2014/main" id="{28EEA7BF-4C6E-6807-8A42-DB234031E4B0}"/>
              </a:ext>
            </a:extLst>
          </p:cNvPr>
          <p:cNvSpPr txBox="1"/>
          <p:nvPr/>
        </p:nvSpPr>
        <p:spPr>
          <a:xfrm>
            <a:off x="8379785" y="706990"/>
            <a:ext cx="6233336" cy="646331"/>
          </a:xfrm>
          <a:prstGeom prst="rect">
            <a:avLst/>
          </a:prstGeom>
          <a:noFill/>
        </p:spPr>
        <p:txBody>
          <a:bodyPr wrap="square">
            <a:spAutoFit/>
          </a:bodyPr>
          <a:lstStyle/>
          <a:p>
            <a:r>
              <a:rPr lang="en-US" altLang="zh-CN" sz="3600" b="1" dirty="0">
                <a:solidFill>
                  <a:srgbClr val="9E140E"/>
                </a:solidFill>
                <a:latin typeface="+mj-lt"/>
              </a:rPr>
              <a:t>Homology</a:t>
            </a:r>
            <a:endParaRPr lang="zh-CN" altLang="en-US" sz="3600" dirty="0"/>
          </a:p>
        </p:txBody>
      </p:sp>
    </p:spTree>
    <p:extLst>
      <p:ext uri="{BB962C8B-B14F-4D97-AF65-F5344CB8AC3E}">
        <p14:creationId xmlns:p14="http://schemas.microsoft.com/office/powerpoint/2010/main" val="292015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7">
                                            <p:txEl>
                                              <p:pRg st="0" end="0"/>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nodeType="clickEffect">
                                  <p:stCondLst>
                                    <p:cond delay="0"/>
                                  </p:stCondLst>
                                  <p:iterate type="lt">
                                    <p:tmPct val="4000"/>
                                  </p:iterate>
                                  <p:childTnLst>
                                    <p:set>
                                      <p:cBhvr override="childStyle">
                                        <p:cTn id="10"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2A4EC-A82D-21F8-D76C-32EC060C94CF}"/>
            </a:ext>
          </a:extLst>
        </p:cNvPr>
        <p:cNvGrpSpPr/>
        <p:nvPr/>
      </p:nvGrpSpPr>
      <p:grpSpPr>
        <a:xfrm>
          <a:off x="0" y="0"/>
          <a:ext cx="0" cy="0"/>
          <a:chOff x="0" y="0"/>
          <a:chExt cx="0" cy="0"/>
        </a:xfrm>
      </p:grpSpPr>
      <p:grpSp>
        <p:nvGrpSpPr>
          <p:cNvPr id="22" name="组合 21">
            <a:extLst>
              <a:ext uri="{FF2B5EF4-FFF2-40B4-BE49-F238E27FC236}">
                <a16:creationId xmlns:a16="http://schemas.microsoft.com/office/drawing/2014/main" id="{60ED84EC-ECD8-66FE-695E-C0FA73650C8B}"/>
              </a:ext>
            </a:extLst>
          </p:cNvPr>
          <p:cNvGrpSpPr/>
          <p:nvPr/>
        </p:nvGrpSpPr>
        <p:grpSpPr>
          <a:xfrm>
            <a:off x="9213956" y="1300617"/>
            <a:ext cx="2978044" cy="2813108"/>
            <a:chOff x="9621441" y="1515254"/>
            <a:chExt cx="2570559" cy="2379765"/>
          </a:xfrm>
        </p:grpSpPr>
        <p:pic>
          <p:nvPicPr>
            <p:cNvPr id="19" name="图片 18">
              <a:extLst>
                <a:ext uri="{FF2B5EF4-FFF2-40B4-BE49-F238E27FC236}">
                  <a16:creationId xmlns:a16="http://schemas.microsoft.com/office/drawing/2014/main" id="{6372B93C-295F-5833-E71C-EA63CF0BEF05}"/>
                </a:ext>
              </a:extLst>
            </p:cNvPr>
            <p:cNvPicPr>
              <a:picLocks noChangeAspect="1"/>
            </p:cNvPicPr>
            <p:nvPr/>
          </p:nvPicPr>
          <p:blipFill>
            <a:blip r:embed="rId4"/>
            <a:stretch>
              <a:fillRect/>
            </a:stretch>
          </p:blipFill>
          <p:spPr>
            <a:xfrm>
              <a:off x="9621441" y="1515254"/>
              <a:ext cx="2570559" cy="2270394"/>
            </a:xfrm>
            <a:prstGeom prst="rect">
              <a:avLst/>
            </a:prstGeom>
          </p:spPr>
        </p:pic>
        <p:sp>
          <p:nvSpPr>
            <p:cNvPr id="20" name="矩形 19">
              <a:extLst>
                <a:ext uri="{FF2B5EF4-FFF2-40B4-BE49-F238E27FC236}">
                  <a16:creationId xmlns:a16="http://schemas.microsoft.com/office/drawing/2014/main" id="{8B936674-1EE2-4BD5-632B-1884BB83C5A6}"/>
                </a:ext>
              </a:extLst>
            </p:cNvPr>
            <p:cNvSpPr/>
            <p:nvPr/>
          </p:nvSpPr>
          <p:spPr>
            <a:xfrm>
              <a:off x="9763605" y="3562396"/>
              <a:ext cx="2379764" cy="2188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4015EE3-C1E9-E5BA-70C5-8A452ACF79ED}"/>
                </a:ext>
              </a:extLst>
            </p:cNvPr>
            <p:cNvSpPr/>
            <p:nvPr/>
          </p:nvSpPr>
          <p:spPr>
            <a:xfrm rot="5400000">
              <a:off x="8634524" y="2595704"/>
              <a:ext cx="2379764" cy="2188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207F42CA-E701-F387-60DC-0107B34E14F0}"/>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CF9E2E7A-3655-28F7-1844-AB9D5032A655}"/>
              </a:ext>
            </a:extLst>
          </p:cNvPr>
          <p:cNvSpPr/>
          <p:nvPr/>
        </p:nvSpPr>
        <p:spPr>
          <a:xfrm>
            <a:off x="4086808" y="-2"/>
            <a:ext cx="4086808"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5BA9A4E2-D990-4232-AD41-06E4FB0FF864}"/>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grpSp>
        <p:nvGrpSpPr>
          <p:cNvPr id="18" name="组合 17">
            <a:extLst>
              <a:ext uri="{FF2B5EF4-FFF2-40B4-BE49-F238E27FC236}">
                <a16:creationId xmlns:a16="http://schemas.microsoft.com/office/drawing/2014/main" id="{CD5FF1CB-0E50-F7ED-CF0A-7C92298BA85E}"/>
              </a:ext>
            </a:extLst>
          </p:cNvPr>
          <p:cNvGrpSpPr/>
          <p:nvPr/>
        </p:nvGrpSpPr>
        <p:grpSpPr>
          <a:xfrm>
            <a:off x="-530387" y="1353321"/>
            <a:ext cx="12746845" cy="5452943"/>
            <a:chOff x="761184" y="1373598"/>
            <a:chExt cx="12746845" cy="5452943"/>
          </a:xfrm>
        </p:grpSpPr>
        <p:sp>
          <p:nvSpPr>
            <p:cNvPr id="11" name="矩形 10">
              <a:extLst>
                <a:ext uri="{FF2B5EF4-FFF2-40B4-BE49-F238E27FC236}">
                  <a16:creationId xmlns:a16="http://schemas.microsoft.com/office/drawing/2014/main" id="{D449BBDB-DB59-9070-06E2-F2B418D9DB33}"/>
                </a:ext>
              </a:extLst>
            </p:cNvPr>
            <p:cNvSpPr/>
            <p:nvPr/>
          </p:nvSpPr>
          <p:spPr>
            <a:xfrm>
              <a:off x="761184" y="532824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712063A-6D9B-F919-CE50-A79CFE414CD4}"/>
                </a:ext>
              </a:extLst>
            </p:cNvPr>
            <p:cNvSpPr/>
            <p:nvPr/>
          </p:nvSpPr>
          <p:spPr>
            <a:xfrm>
              <a:off x="825016" y="43436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33AEBB2-ED54-66BE-E9F8-97AD2EE3FDF4}"/>
                </a:ext>
              </a:extLst>
            </p:cNvPr>
            <p:cNvPicPr>
              <a:picLocks noChangeAspect="1"/>
            </p:cNvPicPr>
            <p:nvPr/>
          </p:nvPicPr>
          <p:blipFill>
            <a:blip r:embed="rId5"/>
            <a:stretch>
              <a:fillRect/>
            </a:stretch>
          </p:blipFill>
          <p:spPr>
            <a:xfrm>
              <a:off x="3293348" y="1373598"/>
              <a:ext cx="5605304" cy="1925617"/>
            </a:xfrm>
            <a:prstGeom prst="rect">
              <a:avLst/>
            </a:prstGeom>
          </p:spPr>
        </p:pic>
        <p:pic>
          <p:nvPicPr>
            <p:cNvPr id="8" name="图片 7">
              <a:extLst>
                <a:ext uri="{FF2B5EF4-FFF2-40B4-BE49-F238E27FC236}">
                  <a16:creationId xmlns:a16="http://schemas.microsoft.com/office/drawing/2014/main" id="{2D77F6F9-C107-EA28-315B-88F3624B4297}"/>
                </a:ext>
              </a:extLst>
            </p:cNvPr>
            <p:cNvPicPr>
              <a:picLocks noChangeAspect="1"/>
            </p:cNvPicPr>
            <p:nvPr/>
          </p:nvPicPr>
          <p:blipFill>
            <a:blip r:embed="rId6"/>
            <a:stretch>
              <a:fillRect/>
            </a:stretch>
          </p:blipFill>
          <p:spPr>
            <a:xfrm>
              <a:off x="1253877" y="3564415"/>
              <a:ext cx="9752669" cy="2615795"/>
            </a:xfrm>
            <a:prstGeom prst="rect">
              <a:avLst/>
            </a:prstGeom>
          </p:spPr>
        </p:pic>
        <p:sp>
          <p:nvSpPr>
            <p:cNvPr id="15" name="文本框 14">
              <a:extLst>
                <a:ext uri="{FF2B5EF4-FFF2-40B4-BE49-F238E27FC236}">
                  <a16:creationId xmlns:a16="http://schemas.microsoft.com/office/drawing/2014/main" id="{330DB25D-65A8-5699-6414-F258522733E4}"/>
                </a:ext>
              </a:extLst>
            </p:cNvPr>
            <p:cNvSpPr txBox="1"/>
            <p:nvPr/>
          </p:nvSpPr>
          <p:spPr>
            <a:xfrm>
              <a:off x="4418231" y="3244334"/>
              <a:ext cx="4145244" cy="369332"/>
            </a:xfrm>
            <a:prstGeom prst="rect">
              <a:avLst/>
            </a:prstGeom>
            <a:noFill/>
          </p:spPr>
          <p:txBody>
            <a:bodyPr wrap="square" rtlCol="0">
              <a:spAutoFit/>
            </a:bodyPr>
            <a:lstStyle/>
            <a:p>
              <a:r>
                <a:rPr lang="en-US" altLang="zh-CN" dirty="0"/>
                <a:t>filtration of complexes on image</a:t>
              </a:r>
              <a:endParaRPr lang="zh-CN" altLang="en-US" dirty="0"/>
            </a:p>
          </p:txBody>
        </p:sp>
        <p:sp>
          <p:nvSpPr>
            <p:cNvPr id="16" name="文本框 15">
              <a:extLst>
                <a:ext uri="{FF2B5EF4-FFF2-40B4-BE49-F238E27FC236}">
                  <a16:creationId xmlns:a16="http://schemas.microsoft.com/office/drawing/2014/main" id="{95DA5B05-D458-FA23-A711-7BC8A9F023C7}"/>
                </a:ext>
              </a:extLst>
            </p:cNvPr>
            <p:cNvSpPr txBox="1"/>
            <p:nvPr/>
          </p:nvSpPr>
          <p:spPr>
            <a:xfrm>
              <a:off x="1685892" y="6180210"/>
              <a:ext cx="8820213" cy="646331"/>
            </a:xfrm>
            <a:prstGeom prst="rect">
              <a:avLst/>
            </a:prstGeom>
            <a:noFill/>
          </p:spPr>
          <p:txBody>
            <a:bodyPr wrap="square" rtlCol="0">
              <a:spAutoFit/>
            </a:bodyPr>
            <a:lstStyle/>
            <a:p>
              <a:r>
                <a:rPr lang="en-US" altLang="zh-CN" dirty="0"/>
                <a:t>A filtration process and the formation of a persistent diagram that represents the birth and death of all the 0 and 1-dim homology classes, with 1-dim highlighted</a:t>
              </a:r>
              <a:endParaRPr lang="zh-CN" altLang="en-US" dirty="0"/>
            </a:p>
          </p:txBody>
        </p:sp>
        <p:sp>
          <p:nvSpPr>
            <p:cNvPr id="3" name="文本框 2">
              <a:extLst>
                <a:ext uri="{FF2B5EF4-FFF2-40B4-BE49-F238E27FC236}">
                  <a16:creationId xmlns:a16="http://schemas.microsoft.com/office/drawing/2014/main" id="{6831F27E-680D-47D3-280E-6A65883DC29F}"/>
                </a:ext>
              </a:extLst>
            </p:cNvPr>
            <p:cNvSpPr txBox="1"/>
            <p:nvPr/>
          </p:nvSpPr>
          <p:spPr>
            <a:xfrm>
              <a:off x="9362785" y="3489375"/>
              <a:ext cx="4145244" cy="307777"/>
            </a:xfrm>
            <a:prstGeom prst="rect">
              <a:avLst/>
            </a:prstGeom>
            <a:noFill/>
          </p:spPr>
          <p:txBody>
            <a:bodyPr wrap="square" rtlCol="0">
              <a:spAutoFit/>
            </a:bodyPr>
            <a:lstStyle/>
            <a:p>
              <a:r>
                <a:rPr lang="en-US" altLang="zh-CN" sz="1400" dirty="0">
                  <a:solidFill>
                    <a:srgbClr val="9E140E"/>
                  </a:solidFill>
                </a:rPr>
                <a:t>Persistent Diagram</a:t>
              </a:r>
              <a:endParaRPr lang="zh-CN" altLang="en-US" sz="1400" dirty="0">
                <a:solidFill>
                  <a:srgbClr val="9E140E"/>
                </a:solidFill>
              </a:endParaRPr>
            </a:p>
          </p:txBody>
        </p:sp>
      </p:grpSp>
      <p:sp>
        <p:nvSpPr>
          <p:cNvPr id="7" name="标题 1">
            <a:extLst>
              <a:ext uri="{FF2B5EF4-FFF2-40B4-BE49-F238E27FC236}">
                <a16:creationId xmlns:a16="http://schemas.microsoft.com/office/drawing/2014/main" id="{E17FB803-6EF5-2121-508B-7AB1A6BE60F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9E140E"/>
                </a:solidFill>
              </a:rPr>
              <a:t>Topological Data Analysis - </a:t>
            </a:r>
            <a:endParaRPr lang="zh-CN" altLang="en-US" sz="3600" b="1" dirty="0">
              <a:solidFill>
                <a:srgbClr val="9E140E"/>
              </a:solidFill>
            </a:endParaRPr>
          </a:p>
        </p:txBody>
      </p:sp>
      <p:sp>
        <p:nvSpPr>
          <p:cNvPr id="10" name="文本框 9">
            <a:extLst>
              <a:ext uri="{FF2B5EF4-FFF2-40B4-BE49-F238E27FC236}">
                <a16:creationId xmlns:a16="http://schemas.microsoft.com/office/drawing/2014/main" id="{D9CE2923-E49F-8949-C21D-9392C4DC14CB}"/>
              </a:ext>
            </a:extLst>
          </p:cNvPr>
          <p:cNvSpPr txBox="1"/>
          <p:nvPr/>
        </p:nvSpPr>
        <p:spPr>
          <a:xfrm>
            <a:off x="6348965" y="706990"/>
            <a:ext cx="6105746" cy="646331"/>
          </a:xfrm>
          <a:prstGeom prst="rect">
            <a:avLst/>
          </a:prstGeom>
          <a:noFill/>
        </p:spPr>
        <p:txBody>
          <a:bodyPr wrap="square">
            <a:spAutoFit/>
          </a:bodyPr>
          <a:lstStyle/>
          <a:p>
            <a:r>
              <a:rPr lang="en-US" altLang="zh-CN" sz="3600" b="1" dirty="0">
                <a:solidFill>
                  <a:srgbClr val="9E140E"/>
                </a:solidFill>
                <a:latin typeface="+mj-lt"/>
              </a:rPr>
              <a:t>Persistent</a:t>
            </a:r>
            <a:endParaRPr lang="zh-CN" altLang="en-US" sz="3200" dirty="0">
              <a:latin typeface="+mj-lt"/>
            </a:endParaRPr>
          </a:p>
        </p:txBody>
      </p:sp>
      <p:sp>
        <p:nvSpPr>
          <p:cNvPr id="17" name="文本框 16">
            <a:extLst>
              <a:ext uri="{FF2B5EF4-FFF2-40B4-BE49-F238E27FC236}">
                <a16:creationId xmlns:a16="http://schemas.microsoft.com/office/drawing/2014/main" id="{42BDD416-6ED6-6AD3-C28B-40DF7E7BF61F}"/>
              </a:ext>
            </a:extLst>
          </p:cNvPr>
          <p:cNvSpPr txBox="1"/>
          <p:nvPr/>
        </p:nvSpPr>
        <p:spPr>
          <a:xfrm>
            <a:off x="8379785" y="706990"/>
            <a:ext cx="6233336" cy="646331"/>
          </a:xfrm>
          <a:prstGeom prst="rect">
            <a:avLst/>
          </a:prstGeom>
          <a:noFill/>
        </p:spPr>
        <p:txBody>
          <a:bodyPr wrap="square">
            <a:spAutoFit/>
          </a:bodyPr>
          <a:lstStyle/>
          <a:p>
            <a:r>
              <a:rPr lang="en-US" altLang="zh-CN" sz="3600" b="1" dirty="0">
                <a:solidFill>
                  <a:srgbClr val="9E140E"/>
                </a:solidFill>
                <a:latin typeface="+mj-lt"/>
              </a:rPr>
              <a:t>Homology</a:t>
            </a:r>
            <a:endParaRPr lang="zh-CN" altLang="en-US" sz="3600" dirty="0"/>
          </a:p>
        </p:txBody>
      </p:sp>
      <p:cxnSp>
        <p:nvCxnSpPr>
          <p:cNvPr id="24" name="直接箭头连接符 23">
            <a:extLst>
              <a:ext uri="{FF2B5EF4-FFF2-40B4-BE49-F238E27FC236}">
                <a16:creationId xmlns:a16="http://schemas.microsoft.com/office/drawing/2014/main" id="{8BB2A9FB-9829-D735-0B80-76462497E02E}"/>
              </a:ext>
            </a:extLst>
          </p:cNvPr>
          <p:cNvCxnSpPr>
            <a:cxnSpLocks/>
          </p:cNvCxnSpPr>
          <p:nvPr/>
        </p:nvCxnSpPr>
        <p:spPr>
          <a:xfrm>
            <a:off x="10771435" y="3469098"/>
            <a:ext cx="0" cy="644626"/>
          </a:xfrm>
          <a:prstGeom prst="straightConnector1">
            <a:avLst/>
          </a:prstGeom>
          <a:ln>
            <a:solidFill>
              <a:srgbClr val="053475"/>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6" name="内容占位符 4">
            <a:extLst>
              <a:ext uri="{FF2B5EF4-FFF2-40B4-BE49-F238E27FC236}">
                <a16:creationId xmlns:a16="http://schemas.microsoft.com/office/drawing/2014/main" id="{774C8A64-FE7B-3465-210A-9471251BC271}"/>
              </a:ext>
            </a:extLst>
          </p:cNvPr>
          <p:cNvPicPr>
            <a:picLocks noGrp="1" noChangeAspect="1"/>
          </p:cNvPicPr>
          <p:nvPr>
            <p:ph idx="1"/>
          </p:nvPr>
        </p:nvPicPr>
        <p:blipFill>
          <a:blip r:embed="rId7"/>
          <a:stretch>
            <a:fillRect/>
          </a:stretch>
        </p:blipFill>
        <p:spPr>
          <a:xfrm>
            <a:off x="9771983" y="4323353"/>
            <a:ext cx="1998903" cy="1637033"/>
          </a:xfrm>
        </p:spPr>
      </p:pic>
      <p:sp>
        <p:nvSpPr>
          <p:cNvPr id="28" name="文本框 27">
            <a:extLst>
              <a:ext uri="{FF2B5EF4-FFF2-40B4-BE49-F238E27FC236}">
                <a16:creationId xmlns:a16="http://schemas.microsoft.com/office/drawing/2014/main" id="{FE813960-BF5B-EE0F-E631-B6E574EB1DCE}"/>
              </a:ext>
            </a:extLst>
          </p:cNvPr>
          <p:cNvSpPr txBox="1"/>
          <p:nvPr/>
        </p:nvSpPr>
        <p:spPr>
          <a:xfrm>
            <a:off x="11906250" y="6488668"/>
            <a:ext cx="285750" cy="369332"/>
          </a:xfrm>
          <a:prstGeom prst="rect">
            <a:avLst/>
          </a:prstGeom>
          <a:noFill/>
        </p:spPr>
        <p:txBody>
          <a:bodyPr wrap="square" rtlCol="0">
            <a:spAutoFit/>
          </a:bodyPr>
          <a:lstStyle/>
          <a:p>
            <a:r>
              <a:rPr lang="en-US" altLang="zh-CN" dirty="0">
                <a:solidFill>
                  <a:srgbClr val="9E140E"/>
                </a:solidFill>
              </a:rPr>
              <a:t>6</a:t>
            </a:r>
            <a:endParaRPr lang="zh-CN" altLang="en-US" dirty="0">
              <a:solidFill>
                <a:srgbClr val="9E140E"/>
              </a:solidFill>
            </a:endParaRPr>
          </a:p>
        </p:txBody>
      </p:sp>
      <p:sp>
        <p:nvSpPr>
          <p:cNvPr id="2" name="文本框 1">
            <a:extLst>
              <a:ext uri="{FF2B5EF4-FFF2-40B4-BE49-F238E27FC236}">
                <a16:creationId xmlns:a16="http://schemas.microsoft.com/office/drawing/2014/main" id="{04BF4C0F-61DF-E479-A5BC-97980849D13C}"/>
              </a:ext>
            </a:extLst>
          </p:cNvPr>
          <p:cNvSpPr txBox="1"/>
          <p:nvPr/>
        </p:nvSpPr>
        <p:spPr>
          <a:xfrm>
            <a:off x="3126660" y="3225590"/>
            <a:ext cx="4145244" cy="369332"/>
          </a:xfrm>
          <a:prstGeom prst="rect">
            <a:avLst/>
          </a:prstGeom>
          <a:noFill/>
        </p:spPr>
        <p:txBody>
          <a:bodyPr wrap="square" rtlCol="0">
            <a:spAutoFit/>
          </a:bodyPr>
          <a:lstStyle/>
          <a:p>
            <a:r>
              <a:rPr lang="en-US" altLang="zh-CN" dirty="0">
                <a:solidFill>
                  <a:srgbClr val="9E140E"/>
                </a:solidFill>
              </a:rPr>
              <a:t>filtration</a:t>
            </a:r>
            <a:endParaRPr lang="zh-CN" altLang="en-US" sz="1600" dirty="0">
              <a:solidFill>
                <a:srgbClr val="9E140E"/>
              </a:solidFill>
            </a:endParaRPr>
          </a:p>
        </p:txBody>
      </p:sp>
    </p:spTree>
    <p:custDataLst>
      <p:tags r:id="rId1"/>
    </p:custDataLst>
    <p:extLst>
      <p:ext uri="{BB962C8B-B14F-4D97-AF65-F5344CB8AC3E}">
        <p14:creationId xmlns:p14="http://schemas.microsoft.com/office/powerpoint/2010/main" val="355463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C71F7-014B-CDC5-208C-36699F4D24A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97B29D-E998-84C6-E646-A3C40D91C596}"/>
              </a:ext>
            </a:extLst>
          </p:cNvPr>
          <p:cNvSpPr>
            <a:spLocks noGrp="1"/>
          </p:cNvSpPr>
          <p:nvPr>
            <p:ph type="title"/>
          </p:nvPr>
        </p:nvSpPr>
        <p:spPr/>
        <p:txBody>
          <a:bodyPr/>
          <a:lstStyle/>
          <a:p>
            <a:r>
              <a:rPr lang="en-US" altLang="zh-CN" b="1" dirty="0">
                <a:solidFill>
                  <a:srgbClr val="9E140E"/>
                </a:solidFill>
              </a:rPr>
              <a:t>Multi-stage Multi-directional filtration</a:t>
            </a:r>
            <a:endParaRPr lang="zh-CN" altLang="en-US" b="1" dirty="0">
              <a:solidFill>
                <a:srgbClr val="9E140E"/>
              </a:solidFill>
            </a:endParaRPr>
          </a:p>
        </p:txBody>
      </p:sp>
      <p:sp>
        <p:nvSpPr>
          <p:cNvPr id="9" name="矩形 8">
            <a:extLst>
              <a:ext uri="{FF2B5EF4-FFF2-40B4-BE49-F238E27FC236}">
                <a16:creationId xmlns:a16="http://schemas.microsoft.com/office/drawing/2014/main" id="{D1DA606C-DBE0-2A0F-8F30-52B3B0C0C906}"/>
              </a:ext>
            </a:extLst>
          </p:cNvPr>
          <p:cNvSpPr/>
          <p:nvPr/>
        </p:nvSpPr>
        <p:spPr>
          <a:xfrm>
            <a:off x="0" y="0"/>
            <a:ext cx="4086808"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Introduction &amp; Background</a:t>
            </a:r>
            <a:endParaRPr lang="zh-CN" altLang="en-US" dirty="0"/>
          </a:p>
        </p:txBody>
      </p:sp>
      <p:sp>
        <p:nvSpPr>
          <p:cNvPr id="12" name="矩形 11">
            <a:extLst>
              <a:ext uri="{FF2B5EF4-FFF2-40B4-BE49-F238E27FC236}">
                <a16:creationId xmlns:a16="http://schemas.microsoft.com/office/drawing/2014/main" id="{EE58CA11-E928-95E1-CB0A-1EB49BCABB0F}"/>
              </a:ext>
            </a:extLst>
          </p:cNvPr>
          <p:cNvSpPr/>
          <p:nvPr/>
        </p:nvSpPr>
        <p:spPr>
          <a:xfrm>
            <a:off x="4086808" y="-2"/>
            <a:ext cx="4086808" cy="566305"/>
          </a:xfrm>
          <a:prstGeom prst="rect">
            <a:avLst/>
          </a:prstGeom>
          <a:solidFill>
            <a:srgbClr val="053475"/>
          </a:solidFill>
          <a:ln>
            <a:solidFill>
              <a:srgbClr val="053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Methodology</a:t>
            </a:r>
            <a:endParaRPr lang="zh-CN" altLang="en-US" dirty="0">
              <a:solidFill>
                <a:schemeClr val="bg1"/>
              </a:solidFill>
            </a:endParaRPr>
          </a:p>
        </p:txBody>
      </p:sp>
      <p:sp>
        <p:nvSpPr>
          <p:cNvPr id="13" name="矩形 12">
            <a:extLst>
              <a:ext uri="{FF2B5EF4-FFF2-40B4-BE49-F238E27FC236}">
                <a16:creationId xmlns:a16="http://schemas.microsoft.com/office/drawing/2014/main" id="{254D5EF3-B163-2675-008F-2DF778C8C969}"/>
              </a:ext>
            </a:extLst>
          </p:cNvPr>
          <p:cNvSpPr/>
          <p:nvPr/>
        </p:nvSpPr>
        <p:spPr>
          <a:xfrm>
            <a:off x="8173616" y="-2"/>
            <a:ext cx="4018384" cy="566305"/>
          </a:xfrm>
          <a:prstGeom prst="rect">
            <a:avLst/>
          </a:prstGeom>
          <a:solidFill>
            <a:srgbClr val="9E140E"/>
          </a:solidFill>
          <a:ln>
            <a:solidFill>
              <a:srgbClr val="9E14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Experiments &amp; Results</a:t>
            </a:r>
            <a:endParaRPr lang="zh-CN" altLang="en-US" dirty="0"/>
          </a:p>
        </p:txBody>
      </p:sp>
      <p:sp>
        <p:nvSpPr>
          <p:cNvPr id="11" name="矩形 10">
            <a:extLst>
              <a:ext uri="{FF2B5EF4-FFF2-40B4-BE49-F238E27FC236}">
                <a16:creationId xmlns:a16="http://schemas.microsoft.com/office/drawing/2014/main" id="{9959F782-B59D-BDEB-4D69-4A2214292BFB}"/>
              </a:ext>
            </a:extLst>
          </p:cNvPr>
          <p:cNvSpPr/>
          <p:nvPr/>
        </p:nvSpPr>
        <p:spPr>
          <a:xfrm>
            <a:off x="761184" y="5458030"/>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0724DEC-DA14-D808-5271-41A9D976CEA1}"/>
              </a:ext>
            </a:extLst>
          </p:cNvPr>
          <p:cNvSpPr/>
          <p:nvPr/>
        </p:nvSpPr>
        <p:spPr>
          <a:xfrm>
            <a:off x="825016" y="4473415"/>
            <a:ext cx="665949" cy="1615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F4586993-335A-0E0E-C983-1B5484D6FAED}"/>
                  </a:ext>
                </a:extLst>
              </p:cNvPr>
              <p:cNvSpPr txBox="1">
                <a:spLocks/>
              </p:cNvSpPr>
              <p:nvPr/>
            </p:nvSpPr>
            <p:spPr>
              <a:xfrm>
                <a:off x="838200" y="1650702"/>
                <a:ext cx="9608820" cy="520729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Multi-directional filtration (Euler Characteristic Transform)</a:t>
                </a:r>
              </a:p>
              <a:p>
                <a:pPr lvl="1"/>
                <a:r>
                  <a:rPr lang="en-US" altLang="zh-CN" sz="2000" dirty="0"/>
                  <a:t>Given a simplicial complex </a:t>
                </a:r>
                <a14:m>
                  <m:oMath xmlns:m="http://schemas.openxmlformats.org/officeDocument/2006/math">
                    <m:r>
                      <a:rPr lang="zh-CN" altLang="en-US" sz="2000" i="1">
                        <a:latin typeface="Cambria Math" panose="02040503050406030204" pitchFamily="18" charset="0"/>
                        <a:ea typeface="Cambria Math" panose="02040503050406030204" pitchFamily="18" charset="0"/>
                      </a:rPr>
                      <m:t>𝒦</m:t>
                    </m:r>
                  </m:oMath>
                </a14:m>
                <a:r>
                  <a:rPr lang="en-US" altLang="zh-CN" sz="2000" dirty="0"/>
                  <a:t> in </a:t>
                </a:r>
                <a14:m>
                  <m:oMath xmlns:m="http://schemas.openxmlformats.org/officeDocument/2006/math">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ℝ</m:t>
                        </m:r>
                      </m:e>
                      <m:sup>
                        <m:r>
                          <a:rPr lang="en-US" altLang="zh-CN" sz="2000" i="1">
                            <a:latin typeface="Cambria Math" panose="02040503050406030204" pitchFamily="18" charset="0"/>
                            <a:ea typeface="Cambria Math" panose="02040503050406030204" pitchFamily="18" charset="0"/>
                          </a:rPr>
                          <m:t>𝑛</m:t>
                        </m:r>
                      </m:sup>
                    </m:sSup>
                  </m:oMath>
                </a14:m>
                <a:r>
                  <a:rPr lang="en-US" altLang="zh-CN" sz="2000" dirty="0"/>
                  <a:t>, we fix a direction </a:t>
                </a:r>
                <a14:m>
                  <m:oMath xmlns:m="http://schemas.openxmlformats.org/officeDocument/2006/math">
                    <m:r>
                      <a:rPr lang="en-US" altLang="zh-CN" sz="2000" i="1">
                        <a:latin typeface="Cambria Math" panose="02040503050406030204" pitchFamily="18" charset="0"/>
                      </a:rPr>
                      <m:t>𝜔</m:t>
                    </m:r>
                  </m:oMath>
                </a14:m>
                <a:r>
                  <a:rPr lang="en-US" altLang="zh-CN" sz="2000" dirty="0"/>
                  <a:t> as a unit vector in </a:t>
                </a:r>
                <a14:m>
                  <m:oMath xmlns:m="http://schemas.openxmlformats.org/officeDocument/2006/math">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ℝ</m:t>
                        </m:r>
                      </m:e>
                      <m:sup>
                        <m:r>
                          <a:rPr lang="en-US" altLang="zh-CN" sz="2000" i="1">
                            <a:latin typeface="Cambria Math" panose="02040503050406030204" pitchFamily="18" charset="0"/>
                            <a:ea typeface="Cambria Math" panose="02040503050406030204" pitchFamily="18" charset="0"/>
                          </a:rPr>
                          <m:t>𝑛</m:t>
                        </m:r>
                      </m:sup>
                    </m:sSup>
                  </m:oMath>
                </a14:m>
                <a:r>
                  <a:rPr lang="en-US" altLang="zh-CN" sz="2000" dirty="0"/>
                  <a:t>. This direction induces a simplex-wise function:</a:t>
                </a:r>
              </a:p>
              <a:p>
                <a:pPr marL="457200" lvl="1" indent="0">
                  <a:buNone/>
                </a:pPr>
                <a:endParaRPr lang="en-US" altLang="zh-CN" sz="2000"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𝜔</m:t>
                          </m:r>
                        </m:sub>
                      </m:sSub>
                      <m:r>
                        <a:rPr lang="en-US" altLang="zh-CN" sz="2000" i="1">
                          <a:latin typeface="Cambria Math" panose="02040503050406030204" pitchFamily="18" charset="0"/>
                        </a:rPr>
                        <m:t>: </m:t>
                      </m:r>
                      <m:r>
                        <a:rPr lang="en-US" altLang="zh-CN" sz="2000" b="0" i="1" smtClean="0">
                          <a:latin typeface="Cambria Math" panose="02040503050406030204" pitchFamily="18" charset="0"/>
                        </a:rPr>
                        <m:t>         </m:t>
                      </m:r>
                      <m:r>
                        <a:rPr lang="zh-CN" altLang="en-US" sz="2000" i="1">
                          <a:latin typeface="Cambria Math" panose="02040503050406030204" pitchFamily="18" charset="0"/>
                        </a:rPr>
                        <m:t>𝒦</m:t>
                      </m:r>
                      <m:r>
                        <a:rPr lang="zh-CN" altLang="en-US"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ℝ</m:t>
                      </m:r>
                      <m:r>
                        <a:rPr lang="en-US" altLang="zh-CN" sz="2000" i="1">
                          <a:latin typeface="Cambria Math" panose="02040503050406030204" pitchFamily="18" charset="0"/>
                          <a:ea typeface="Cambria Math" panose="02040503050406030204" pitchFamily="18" charset="0"/>
                        </a:rPr>
                        <m:t> </m:t>
                      </m:r>
                    </m:oMath>
                  </m:oMathPara>
                </a14:m>
                <a:endParaRPr lang="en-US" altLang="zh-CN" sz="2000" i="1" dirty="0">
                  <a:latin typeface="Cambria Math" panose="02040503050406030204" pitchFamily="18" charset="0"/>
                  <a:ea typeface="Cambria Math" panose="02040503050406030204" pitchFamily="18" charset="0"/>
                </a:endParaRPr>
              </a:p>
              <a:p>
                <a:pPr marL="457200" lvl="1" indent="0">
                  <a:buNone/>
                </a:pPr>
                <a:r>
                  <a:rPr lang="en-US" altLang="zh-CN" sz="2000" dirty="0">
                    <a:ea typeface="Cambria Math" panose="02040503050406030204" pitchFamily="18" charset="0"/>
                  </a:rPr>
                  <a:t>					</a:t>
                </a:r>
                <a14:m>
                  <m:oMath xmlns:m="http://schemas.openxmlformats.org/officeDocument/2006/math">
                    <m:r>
                      <a:rPr lang="zh-CN" altLang="en-US" sz="2000" i="1">
                        <a:latin typeface="Cambria Math" panose="02040503050406030204" pitchFamily="18" charset="0"/>
                        <a:ea typeface="Cambria Math" panose="02040503050406030204" pitchFamily="18" charset="0"/>
                      </a:rPr>
                      <m:t>𝜎</m:t>
                    </m:r>
                    <m:r>
                      <a:rPr lang="en-US" altLang="zh-CN" sz="2000" i="1">
                        <a:latin typeface="Cambria Math" panose="02040503050406030204" pitchFamily="18" charset="0"/>
                        <a:ea typeface="Cambria Math" panose="02040503050406030204" pitchFamily="18" charset="0"/>
                      </a:rPr>
                      <m:t> →</m:t>
                    </m:r>
                    <m:limLow>
                      <m:limLowPr>
                        <m:ctrlPr>
                          <a:rPr lang="en-US" altLang="zh-CN" sz="2000" i="1">
                            <a:latin typeface="Cambria Math" panose="02040503050406030204" pitchFamily="18" charset="0"/>
                            <a:ea typeface="Cambria Math" panose="02040503050406030204" pitchFamily="18" charset="0"/>
                          </a:rPr>
                        </m:ctrlPr>
                      </m:limLowPr>
                      <m:e>
                        <m:r>
                          <m:rPr>
                            <m:sty m:val="p"/>
                          </m:rPr>
                          <a:rPr lang="en-US" altLang="zh-CN" sz="200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𝑣</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𝜎</m:t>
                        </m:r>
                      </m:lim>
                    </m:limLow>
                    <m:r>
                      <a:rPr lang="en-US" altLang="zh-CN" sz="2000" i="1">
                        <a:latin typeface="Cambria Math" panose="02040503050406030204" pitchFamily="18" charset="0"/>
                        <a:ea typeface="Cambria Math" panose="02040503050406030204" pitchFamily="18" charset="0"/>
                      </a:rPr>
                      <m:t>&lt;</m:t>
                    </m:r>
                    <m:r>
                      <a:rPr lang="en-US" altLang="zh-CN" sz="2000" i="1">
                        <a:latin typeface="Cambria Math" panose="02040503050406030204" pitchFamily="18" charset="0"/>
                        <a:ea typeface="Cambria Math" panose="02040503050406030204" pitchFamily="18" charset="0"/>
                      </a:rPr>
                      <m:t>𝑣</m:t>
                    </m:r>
                    <m:r>
                      <a:rPr lang="en-US" altLang="zh-CN" sz="2000" i="1">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𝜔</m:t>
                    </m:r>
                    <m:r>
                      <a:rPr lang="en-US" altLang="zh-CN" sz="2000" i="1">
                        <a:latin typeface="Cambria Math" panose="02040503050406030204" pitchFamily="18" charset="0"/>
                        <a:ea typeface="Cambria Math" panose="02040503050406030204" pitchFamily="18" charset="0"/>
                      </a:rPr>
                      <m:t>&gt;</m:t>
                    </m:r>
                  </m:oMath>
                </a14:m>
                <a:endParaRPr lang="en-US" altLang="zh-CN" sz="2000" dirty="0"/>
              </a:p>
              <a:p>
                <a:pPr marL="457200" lvl="1" indent="0">
                  <a:buNone/>
                </a:pPr>
                <a:r>
                  <a:rPr lang="en-US" altLang="zh-CN" sz="2000" dirty="0"/>
                  <a:t>    where the </a:t>
                </a:r>
                <a14:m>
                  <m:oMath xmlns:m="http://schemas.openxmlformats.org/officeDocument/2006/math">
                    <m:r>
                      <a:rPr lang="en-US" altLang="zh-CN" sz="2000" i="1">
                        <a:latin typeface="Cambria Math" panose="02040503050406030204" pitchFamily="18" charset="0"/>
                        <a:ea typeface="Cambria Math" panose="02040503050406030204" pitchFamily="18" charset="0"/>
                      </a:rPr>
                      <m:t>&lt;</m:t>
                    </m:r>
                    <m:r>
                      <a:rPr lang="en-US" altLang="zh-CN" sz="2000" i="1">
                        <a:latin typeface="Cambria Math" panose="02040503050406030204" pitchFamily="18" charset="0"/>
                        <a:ea typeface="Cambria Math" panose="02040503050406030204" pitchFamily="18" charset="0"/>
                      </a:rPr>
                      <m:t>𝑣</m:t>
                    </m:r>
                    <m:r>
                      <a:rPr lang="en-US" altLang="zh-CN" sz="2000" i="1">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𝜔</m:t>
                    </m:r>
                    <m:r>
                      <a:rPr lang="en-US" altLang="zh-CN" sz="2000" i="1">
                        <a:latin typeface="Cambria Math" panose="02040503050406030204" pitchFamily="18" charset="0"/>
                        <a:ea typeface="Cambria Math" panose="02040503050406030204" pitchFamily="18" charset="0"/>
                      </a:rPr>
                      <m:t>&gt;</m:t>
                    </m:r>
                  </m:oMath>
                </a14:m>
                <a:r>
                  <a:rPr lang="en-US" altLang="zh-CN" sz="2000" dirty="0"/>
                  <a:t> is the standard dot product</a:t>
                </a:r>
              </a:p>
              <a:p>
                <a:endParaRPr lang="en-US" altLang="zh-CN" sz="2400" dirty="0"/>
              </a:p>
              <a:p>
                <a:r>
                  <a:rPr lang="en-US" altLang="zh-CN" sz="2400" dirty="0"/>
                  <a:t>Multi-stage filtration (Extended Persistent Homology)</a:t>
                </a:r>
              </a:p>
              <a:p>
                <a:pPr lvl="1"/>
                <a:r>
                  <a:rPr lang="en-US" altLang="zh-CN" sz="2000" dirty="0"/>
                  <a:t>Let </a:t>
                </a:r>
                <a14:m>
                  <m:oMath xmlns:m="http://schemas.openxmlformats.org/officeDocument/2006/math">
                    <m:r>
                      <a:rPr lang="zh-CN" altLang="en-US" sz="2000" i="1" smtClean="0">
                        <a:latin typeface="Cambria Math" panose="02040503050406030204" pitchFamily="18" charset="0"/>
                      </a:rPr>
                      <m:t>𝒦</m:t>
                    </m:r>
                  </m:oMath>
                </a14:m>
                <a:r>
                  <a:rPr lang="en-US" altLang="zh-CN" sz="2000" dirty="0"/>
                  <a:t> be a simplicial complex. The set of filtration functions </a:t>
                </a:r>
                <a14:m>
                  <m:oMath xmlns:m="http://schemas.openxmlformats.org/officeDocument/2006/math">
                    <m:d>
                      <m:dPr>
                        <m:begChr m:val="{"/>
                        <m:endChr m:val="}"/>
                        <m:ctrlPr>
                          <a:rPr lang="en-US" altLang="zh-CN" sz="2000" b="0" i="1" smtClean="0">
                            <a:latin typeface="Cambria Math" panose="02040503050406030204" pitchFamily="18" charset="0"/>
                            <a:ea typeface="Cambria Math" panose="02040503050406030204" pitchFamily="18" charset="0"/>
                          </a:rPr>
                        </m:ctrlPr>
                      </m:dPr>
                      <m:e>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ℱ</m:t>
                            </m:r>
                          </m:e>
                          <m:sup>
                            <m:r>
                              <a:rPr lang="en-US" altLang="zh-CN" sz="2000" b="0" i="1" smtClean="0">
                                <a:latin typeface="Cambria Math" panose="02040503050406030204" pitchFamily="18" charset="0"/>
                                <a:ea typeface="Cambria Math" panose="02040503050406030204" pitchFamily="18" charset="0"/>
                              </a:rPr>
                              <m:t>0</m:t>
                            </m:r>
                          </m:sup>
                        </m:sSup>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ℱ</m:t>
                            </m:r>
                          </m:e>
                          <m:sup>
                            <m:r>
                              <a:rPr lang="en-US" altLang="zh-CN" sz="2000" b="0" i="1" smtClean="0">
                                <a:latin typeface="Cambria Math" panose="02040503050406030204" pitchFamily="18" charset="0"/>
                                <a:ea typeface="Cambria Math" panose="02040503050406030204" pitchFamily="18" charset="0"/>
                              </a:rPr>
                              <m:t>1</m:t>
                            </m:r>
                          </m:sup>
                        </m:sSup>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ℱ</m:t>
                            </m:r>
                          </m:e>
                          <m:sup>
                            <m:r>
                              <a:rPr lang="en-US" altLang="zh-CN" sz="2000" b="0" i="1" smtClean="0">
                                <a:latin typeface="Cambria Math" panose="02040503050406030204" pitchFamily="18" charset="0"/>
                                <a:ea typeface="Cambria Math" panose="02040503050406030204" pitchFamily="18" charset="0"/>
                              </a:rPr>
                              <m:t>2</m:t>
                            </m:r>
                          </m:sup>
                        </m:sSup>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ℱ</m:t>
                            </m:r>
                          </m:e>
                          <m:sup>
                            <m:r>
                              <a:rPr lang="en-US" altLang="zh-CN" sz="2000" b="0" i="1" smtClean="0">
                                <a:latin typeface="Cambria Math" panose="02040503050406030204" pitchFamily="18" charset="0"/>
                                <a:ea typeface="Cambria Math" panose="02040503050406030204" pitchFamily="18" charset="0"/>
                              </a:rPr>
                              <m:t>𝑝</m:t>
                            </m:r>
                          </m:sup>
                        </m:sSup>
                      </m:e>
                    </m:d>
                  </m:oMath>
                </a14:m>
                <a:r>
                  <a:rPr lang="en-US" altLang="zh-CN" sz="2000" dirty="0"/>
                  <a:t> generated a multi-stage filtration, where each filtration </a:t>
                </a:r>
                <a14:m>
                  <m:oMath xmlns:m="http://schemas.openxmlformats.org/officeDocument/2006/math">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ℱ</m:t>
                        </m:r>
                      </m:e>
                      <m:sup>
                        <m:r>
                          <a:rPr lang="en-US" altLang="zh-CN" sz="2000" b="0" i="1" smtClean="0">
                            <a:latin typeface="Cambria Math" panose="02040503050406030204" pitchFamily="18" charset="0"/>
                            <a:ea typeface="Cambria Math" panose="02040503050406030204" pitchFamily="18" charset="0"/>
                          </a:rPr>
                          <m:t>𝑖</m:t>
                        </m:r>
                      </m:sup>
                    </m:sSup>
                  </m:oMath>
                </a14:m>
                <a:r>
                  <a:rPr lang="en-US" altLang="zh-CN" sz="2000" dirty="0"/>
                  <a:t> is represented by a sequence of nested subcomplexes:</a:t>
                </a:r>
              </a:p>
              <a:p>
                <a:pPr marL="457200" lvl="1" indent="0">
                  <a:buNone/>
                </a:pPr>
                <a:endParaRPr lang="en-US" altLang="zh-CN" sz="2000" dirty="0"/>
              </a:p>
              <a:p>
                <a:pPr marL="457200" lvl="1" indent="0">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i="1" smtClean="0">
                              <a:latin typeface="Cambria Math" panose="02040503050406030204" pitchFamily="18" charset="0"/>
                              <a:ea typeface="Cambria Math" panose="02040503050406030204" pitchFamily="18" charset="0"/>
                            </a:rPr>
                            <m:t>ℱ</m:t>
                          </m:r>
                        </m:e>
                        <m:sup>
                          <m:r>
                            <a:rPr lang="en-US" altLang="zh-CN" sz="2000" b="0" i="1" smtClean="0">
                              <a:latin typeface="Cambria Math" panose="02040503050406030204" pitchFamily="18" charset="0"/>
                              <a:ea typeface="Cambria Math" panose="02040503050406030204" pitchFamily="18" charset="0"/>
                            </a:rPr>
                            <m:t>0</m:t>
                          </m:r>
                        </m:sup>
                      </m:s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r>
                            <a:rPr lang="en-US" altLang="zh-CN" sz="2000" b="0" i="1" smtClean="0">
                              <a:latin typeface="Cambria Math" panose="02040503050406030204" pitchFamily="18" charset="0"/>
                              <a:ea typeface="Cambria Math" panose="02040503050406030204" pitchFamily="18" charset="0"/>
                            </a:rPr>
                            <m:t>0</m:t>
                          </m:r>
                        </m:sub>
                        <m:sup>
                          <m:r>
                            <a:rPr lang="en-US" altLang="zh-CN" sz="2000" b="0" i="1" smtClean="0">
                              <a:latin typeface="Cambria Math" panose="02040503050406030204" pitchFamily="18" charset="0"/>
                              <a:ea typeface="Cambria Math" panose="02040503050406030204" pitchFamily="18" charset="0"/>
                            </a:rPr>
                            <m:t>0</m:t>
                          </m:r>
                        </m:sup>
                      </m:sSub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r>
                            <a:rPr lang="en-US" altLang="zh-CN" sz="2000" b="0" i="1" smtClean="0">
                              <a:latin typeface="Cambria Math" panose="02040503050406030204" pitchFamily="18" charset="0"/>
                              <a:ea typeface="Cambria Math" panose="02040503050406030204" pitchFamily="18" charset="0"/>
                            </a:rPr>
                            <m:t>1</m:t>
                          </m:r>
                        </m:sub>
                        <m:sup>
                          <m:r>
                            <a:rPr lang="en-US" altLang="zh-CN" sz="2000" b="0" i="1" smtClean="0">
                              <a:latin typeface="Cambria Math" panose="02040503050406030204" pitchFamily="18" charset="0"/>
                              <a:ea typeface="Cambria Math" panose="02040503050406030204" pitchFamily="18" charset="0"/>
                            </a:rPr>
                            <m:t>0</m:t>
                          </m:r>
                        </m:sup>
                      </m:sSub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r>
                            <a:rPr lang="en-US" altLang="zh-CN" sz="2000" b="0" i="1" smtClean="0">
                              <a:latin typeface="Cambria Math" panose="02040503050406030204" pitchFamily="18" charset="0"/>
                              <a:ea typeface="Cambria Math" panose="02040503050406030204" pitchFamily="18" charset="0"/>
                            </a:rPr>
                            <m:t>2</m:t>
                          </m:r>
                        </m:sub>
                        <m:sup>
                          <m:r>
                            <a:rPr lang="en-US" altLang="zh-CN" sz="2000" b="0" i="1" smtClean="0">
                              <a:latin typeface="Cambria Math" panose="02040503050406030204" pitchFamily="18" charset="0"/>
                              <a:ea typeface="Cambria Math" panose="02040503050406030204" pitchFamily="18" charset="0"/>
                            </a:rPr>
                            <m:t>0</m:t>
                          </m:r>
                        </m:sup>
                      </m:sSubSup>
                      <m:r>
                        <a:rPr lang="en-US" altLang="zh-CN" sz="2000" b="0" i="1" smtClean="0">
                          <a:latin typeface="Cambria Math" panose="02040503050406030204" pitchFamily="18" charset="0"/>
                          <a:ea typeface="Cambria Math" panose="02040503050406030204" pitchFamily="18" charset="0"/>
                        </a:rPr>
                        <m:t>↪…</m:t>
                      </m:r>
                      <m:r>
                        <a:rPr lang="zh-CN" altLang="en-US" sz="200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𝑛</m:t>
                              </m:r>
                            </m:e>
                            <m:sub>
                              <m:r>
                                <a:rPr lang="en-US" altLang="zh-CN" sz="2000" b="0" i="1" smtClean="0">
                                  <a:latin typeface="Cambria Math" panose="02040503050406030204" pitchFamily="18" charset="0"/>
                                  <a:ea typeface="Cambria Math" panose="02040503050406030204" pitchFamily="18" charset="0"/>
                                </a:rPr>
                                <m:t>0</m:t>
                              </m:r>
                            </m:sub>
                          </m:sSub>
                        </m:sub>
                        <m:sup>
                          <m:r>
                            <a:rPr lang="en-US" altLang="zh-CN" sz="2000" b="0" i="1" smtClean="0">
                              <a:latin typeface="Cambria Math" panose="02040503050406030204" pitchFamily="18" charset="0"/>
                              <a:ea typeface="Cambria Math" panose="02040503050406030204" pitchFamily="18" charset="0"/>
                            </a:rPr>
                            <m:t>0</m:t>
                          </m:r>
                        </m:sup>
                      </m:sSubSup>
                      <m:r>
                        <a:rPr lang="en-US" altLang="zh-CN" sz="2000" b="0" i="1" smtClean="0">
                          <a:latin typeface="Cambria Math" panose="02040503050406030204" pitchFamily="18" charset="0"/>
                          <a:ea typeface="Cambria Math" panose="02040503050406030204" pitchFamily="18" charset="0"/>
                        </a:rPr>
                        <m:t>=</m:t>
                      </m:r>
                      <m:r>
                        <a:rPr lang="zh-CN" altLang="en-US" sz="2000" i="1" smtClean="0">
                          <a:latin typeface="Cambria Math" panose="02040503050406030204" pitchFamily="18" charset="0"/>
                          <a:ea typeface="Cambria Math" panose="02040503050406030204" pitchFamily="18" charset="0"/>
                        </a:rPr>
                        <m:t>𝒦</m:t>
                      </m:r>
                    </m:oMath>
                  </m:oMathPara>
                </a14:m>
                <a:endParaRPr lang="en-US" altLang="zh-CN" sz="2000" dirty="0"/>
              </a:p>
              <a:p>
                <a:pPr marL="457200" lvl="1" indent="0">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i="1" smtClean="0">
                              <a:latin typeface="Cambria Math" panose="02040503050406030204" pitchFamily="18" charset="0"/>
                              <a:ea typeface="Cambria Math" panose="02040503050406030204" pitchFamily="18" charset="0"/>
                            </a:rPr>
                            <m:t>ℱ</m:t>
                          </m:r>
                        </m:e>
                        <m:sup>
                          <m:r>
                            <a:rPr lang="en-US" altLang="zh-CN" sz="2000" b="0" i="1" smtClean="0">
                              <a:latin typeface="Cambria Math" panose="02040503050406030204" pitchFamily="18" charset="0"/>
                              <a:ea typeface="Cambria Math" panose="02040503050406030204" pitchFamily="18" charset="0"/>
                            </a:rPr>
                            <m:t>1</m:t>
                          </m:r>
                        </m:sup>
                      </m:s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r>
                            <a:rPr lang="en-US" altLang="zh-CN" sz="2000" b="0" i="1" smtClean="0">
                              <a:latin typeface="Cambria Math" panose="02040503050406030204" pitchFamily="18" charset="0"/>
                              <a:ea typeface="Cambria Math" panose="02040503050406030204" pitchFamily="18" charset="0"/>
                            </a:rPr>
                            <m:t>0</m:t>
                          </m:r>
                        </m:sub>
                        <m:sup>
                          <m:r>
                            <a:rPr lang="en-US" altLang="zh-CN" sz="2000" b="0" i="1" smtClean="0">
                              <a:latin typeface="Cambria Math" panose="02040503050406030204" pitchFamily="18" charset="0"/>
                              <a:ea typeface="Cambria Math" panose="02040503050406030204" pitchFamily="18" charset="0"/>
                            </a:rPr>
                            <m:t>1</m:t>
                          </m:r>
                        </m:sup>
                      </m:sSub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r>
                            <a:rPr lang="en-US" altLang="zh-CN" sz="2000" b="0" i="1" smtClean="0">
                              <a:latin typeface="Cambria Math" panose="02040503050406030204" pitchFamily="18" charset="0"/>
                              <a:ea typeface="Cambria Math" panose="02040503050406030204" pitchFamily="18" charset="0"/>
                            </a:rPr>
                            <m:t>1</m:t>
                          </m:r>
                        </m:sub>
                        <m:sup>
                          <m:r>
                            <a:rPr lang="en-US" altLang="zh-CN" sz="2000" b="0" i="1" smtClean="0">
                              <a:latin typeface="Cambria Math" panose="02040503050406030204" pitchFamily="18" charset="0"/>
                              <a:ea typeface="Cambria Math" panose="02040503050406030204" pitchFamily="18" charset="0"/>
                            </a:rPr>
                            <m:t>1</m:t>
                          </m:r>
                        </m:sup>
                      </m:sSub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r>
                            <a:rPr lang="en-US" altLang="zh-CN" sz="2000" b="0" i="1" smtClean="0">
                              <a:latin typeface="Cambria Math" panose="02040503050406030204" pitchFamily="18" charset="0"/>
                              <a:ea typeface="Cambria Math" panose="02040503050406030204" pitchFamily="18" charset="0"/>
                            </a:rPr>
                            <m:t>2</m:t>
                          </m:r>
                        </m:sub>
                        <m:sup>
                          <m:r>
                            <a:rPr lang="en-US" altLang="zh-CN" sz="2000" b="0" i="1" smtClean="0">
                              <a:latin typeface="Cambria Math" panose="02040503050406030204" pitchFamily="18" charset="0"/>
                              <a:ea typeface="Cambria Math" panose="02040503050406030204" pitchFamily="18" charset="0"/>
                            </a:rPr>
                            <m:t>1</m:t>
                          </m:r>
                        </m:sup>
                      </m:sSubSup>
                      <m:r>
                        <a:rPr lang="en-US" altLang="zh-CN" sz="2000" b="0" i="1" smtClean="0">
                          <a:latin typeface="Cambria Math" panose="02040503050406030204" pitchFamily="18" charset="0"/>
                          <a:ea typeface="Cambria Math" panose="02040503050406030204" pitchFamily="18" charset="0"/>
                        </a:rPr>
                        <m:t>↪…</m:t>
                      </m:r>
                      <m:r>
                        <a:rPr lang="zh-CN" altLang="en-US" sz="200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𝑛</m:t>
                              </m:r>
                            </m:e>
                            <m:sub>
                              <m:r>
                                <a:rPr lang="en-US" altLang="zh-CN" sz="2000" b="0" i="1" smtClean="0">
                                  <a:latin typeface="Cambria Math" panose="02040503050406030204" pitchFamily="18" charset="0"/>
                                  <a:ea typeface="Cambria Math" panose="02040503050406030204" pitchFamily="18" charset="0"/>
                                </a:rPr>
                                <m:t>1</m:t>
                              </m:r>
                            </m:sub>
                          </m:sSub>
                        </m:sub>
                        <m:sup>
                          <m:r>
                            <a:rPr lang="en-US" altLang="zh-CN" sz="2000" b="0" i="1" smtClean="0">
                              <a:latin typeface="Cambria Math" panose="02040503050406030204" pitchFamily="18" charset="0"/>
                              <a:ea typeface="Cambria Math" panose="02040503050406030204" pitchFamily="18" charset="0"/>
                            </a:rPr>
                            <m:t>1</m:t>
                          </m:r>
                        </m:sup>
                      </m:sSubSup>
                      <m:r>
                        <a:rPr lang="en-US" altLang="zh-CN" sz="2000" b="0" i="1" smtClean="0">
                          <a:latin typeface="Cambria Math" panose="02040503050406030204" pitchFamily="18" charset="0"/>
                          <a:ea typeface="Cambria Math" panose="02040503050406030204" pitchFamily="18" charset="0"/>
                        </a:rPr>
                        <m:t>=</m:t>
                      </m:r>
                      <m:r>
                        <a:rPr lang="zh-CN" altLang="en-US" sz="2000" i="1" smtClean="0">
                          <a:latin typeface="Cambria Math" panose="02040503050406030204" pitchFamily="18" charset="0"/>
                          <a:ea typeface="Cambria Math" panose="02040503050406030204" pitchFamily="18" charset="0"/>
                        </a:rPr>
                        <m:t>𝒦</m:t>
                      </m:r>
                    </m:oMath>
                  </m:oMathPara>
                </a14:m>
                <a:endParaRPr lang="en-US" altLang="zh-CN" sz="2000" dirty="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m:t>
                      </m:r>
                    </m:oMath>
                  </m:oMathPara>
                </a14:m>
                <a:endParaRPr lang="en-US" altLang="zh-CN" sz="2000" b="0"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i="1" smtClean="0">
                              <a:latin typeface="Cambria Math" panose="02040503050406030204" pitchFamily="18" charset="0"/>
                              <a:ea typeface="Cambria Math" panose="02040503050406030204" pitchFamily="18" charset="0"/>
                            </a:rPr>
                            <m:t>ℱ</m:t>
                          </m:r>
                        </m:e>
                        <m:sup>
                          <m:r>
                            <a:rPr lang="en-US" altLang="zh-CN" sz="2000" b="0" i="1" smtClean="0">
                              <a:latin typeface="Cambria Math" panose="02040503050406030204" pitchFamily="18" charset="0"/>
                              <a:ea typeface="Cambria Math" panose="02040503050406030204" pitchFamily="18" charset="0"/>
                            </a:rPr>
                            <m:t>𝑝</m:t>
                          </m:r>
                        </m:sup>
                      </m:s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r>
                            <a:rPr lang="en-US" altLang="zh-CN" sz="2000" b="0" i="1" smtClean="0">
                              <a:latin typeface="Cambria Math" panose="02040503050406030204" pitchFamily="18" charset="0"/>
                              <a:ea typeface="Cambria Math" panose="02040503050406030204" pitchFamily="18" charset="0"/>
                            </a:rPr>
                            <m:t>0</m:t>
                          </m:r>
                        </m:sub>
                        <m:sup>
                          <m:r>
                            <a:rPr lang="en-US" altLang="zh-CN" sz="2000" b="0" i="1" smtClean="0">
                              <a:latin typeface="Cambria Math" panose="02040503050406030204" pitchFamily="18" charset="0"/>
                              <a:ea typeface="Cambria Math" panose="02040503050406030204" pitchFamily="18" charset="0"/>
                            </a:rPr>
                            <m:t>𝑝</m:t>
                          </m:r>
                        </m:sup>
                      </m:sSub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r>
                            <a:rPr lang="en-US" altLang="zh-CN" sz="2000" b="0" i="1" smtClean="0">
                              <a:latin typeface="Cambria Math" panose="02040503050406030204" pitchFamily="18" charset="0"/>
                              <a:ea typeface="Cambria Math" panose="02040503050406030204" pitchFamily="18" charset="0"/>
                            </a:rPr>
                            <m:t>1</m:t>
                          </m:r>
                        </m:sub>
                        <m:sup>
                          <m:r>
                            <a:rPr lang="en-US" altLang="zh-CN" sz="2000" b="0" i="1" smtClean="0">
                              <a:latin typeface="Cambria Math" panose="02040503050406030204" pitchFamily="18" charset="0"/>
                              <a:ea typeface="Cambria Math" panose="02040503050406030204" pitchFamily="18" charset="0"/>
                            </a:rPr>
                            <m:t>𝑝</m:t>
                          </m:r>
                        </m:sup>
                      </m:sSub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r>
                            <a:rPr lang="en-US" altLang="zh-CN" sz="2000" b="0" i="1" smtClean="0">
                              <a:latin typeface="Cambria Math" panose="02040503050406030204" pitchFamily="18" charset="0"/>
                              <a:ea typeface="Cambria Math" panose="02040503050406030204" pitchFamily="18" charset="0"/>
                            </a:rPr>
                            <m:t>2</m:t>
                          </m:r>
                        </m:sub>
                        <m:sup>
                          <m:r>
                            <a:rPr lang="en-US" altLang="zh-CN" sz="2000" b="0" i="1" smtClean="0">
                              <a:latin typeface="Cambria Math" panose="02040503050406030204" pitchFamily="18" charset="0"/>
                              <a:ea typeface="Cambria Math" panose="02040503050406030204" pitchFamily="18" charset="0"/>
                            </a:rPr>
                            <m:t>𝑝</m:t>
                          </m:r>
                        </m:sup>
                      </m:sSubSup>
                      <m:r>
                        <a:rPr lang="en-US" altLang="zh-CN" sz="2000" b="0" i="1" smtClean="0">
                          <a:latin typeface="Cambria Math" panose="02040503050406030204" pitchFamily="18" charset="0"/>
                          <a:ea typeface="Cambria Math" panose="02040503050406030204" pitchFamily="18" charset="0"/>
                        </a:rPr>
                        <m:t>↪…</m:t>
                      </m:r>
                      <m:r>
                        <a:rPr lang="zh-CN" altLang="en-US" sz="200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𝒦</m:t>
                          </m:r>
                        </m:e>
                        <m:sub>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𝑛</m:t>
                              </m:r>
                            </m:e>
                            <m:sub>
                              <m:r>
                                <a:rPr lang="en-US" altLang="zh-CN" sz="2000" b="0" i="1" smtClean="0">
                                  <a:latin typeface="Cambria Math" panose="02040503050406030204" pitchFamily="18" charset="0"/>
                                  <a:ea typeface="Cambria Math" panose="02040503050406030204" pitchFamily="18" charset="0"/>
                                </a:rPr>
                                <m:t>𝑝</m:t>
                              </m:r>
                            </m:sub>
                          </m:sSub>
                        </m:sub>
                        <m:sup>
                          <m:r>
                            <a:rPr lang="en-US" altLang="zh-CN" sz="2000" b="0" i="1" smtClean="0">
                              <a:latin typeface="Cambria Math" panose="02040503050406030204" pitchFamily="18" charset="0"/>
                              <a:ea typeface="Cambria Math" panose="02040503050406030204" pitchFamily="18" charset="0"/>
                            </a:rPr>
                            <m:t>𝑝</m:t>
                          </m:r>
                        </m:sup>
                      </m:sSubSup>
                      <m:r>
                        <a:rPr lang="en-US" altLang="zh-CN" sz="2000" b="0" i="1" smtClean="0">
                          <a:latin typeface="Cambria Math" panose="02040503050406030204" pitchFamily="18" charset="0"/>
                          <a:ea typeface="Cambria Math" panose="02040503050406030204" pitchFamily="18" charset="0"/>
                        </a:rPr>
                        <m:t>=</m:t>
                      </m:r>
                      <m:r>
                        <a:rPr lang="zh-CN" altLang="en-US" sz="2000" i="1" smtClean="0">
                          <a:latin typeface="Cambria Math" panose="02040503050406030204" pitchFamily="18" charset="0"/>
                          <a:ea typeface="Cambria Math" panose="02040503050406030204" pitchFamily="18" charset="0"/>
                        </a:rPr>
                        <m:t>𝒦</m:t>
                      </m:r>
                    </m:oMath>
                  </m:oMathPara>
                </a14:m>
                <a:endParaRPr lang="en-US" altLang="zh-CN" sz="2000" dirty="0"/>
              </a:p>
              <a:p>
                <a:endParaRPr lang="en-US" altLang="zh-CN" sz="2400" dirty="0"/>
              </a:p>
              <a:p>
                <a:pPr marL="457200" lvl="1" indent="0">
                  <a:buNone/>
                </a:pPr>
                <a:endParaRPr lang="en-US" altLang="zh-CN" dirty="0"/>
              </a:p>
            </p:txBody>
          </p:sp>
        </mc:Choice>
        <mc:Fallback xmlns="">
          <p:sp>
            <p:nvSpPr>
              <p:cNvPr id="18" name="内容占位符 2">
                <a:extLst>
                  <a:ext uri="{FF2B5EF4-FFF2-40B4-BE49-F238E27FC236}">
                    <a16:creationId xmlns:a16="http://schemas.microsoft.com/office/drawing/2014/main" id="{F4586993-335A-0E0E-C983-1B5484D6FAED}"/>
                  </a:ext>
                </a:extLst>
              </p:cNvPr>
              <p:cNvSpPr txBox="1">
                <a:spLocks noRot="1" noChangeAspect="1" noMove="1" noResize="1" noEditPoints="1" noAdjustHandles="1" noChangeArrowheads="1" noChangeShapeType="1" noTextEdit="1"/>
              </p:cNvSpPr>
              <p:nvPr/>
            </p:nvSpPr>
            <p:spPr>
              <a:xfrm>
                <a:off x="838200" y="1650702"/>
                <a:ext cx="9608820" cy="5207298"/>
              </a:xfrm>
              <a:prstGeom prst="rect">
                <a:avLst/>
              </a:prstGeom>
              <a:blipFill>
                <a:blip r:embed="rId5"/>
                <a:stretch>
                  <a:fillRect l="-761" t="-1874"/>
                </a:stretch>
              </a:blipFill>
            </p:spPr>
            <p:txBody>
              <a:bodyPr/>
              <a:lstStyle/>
              <a:p>
                <a:r>
                  <a:rPr lang="zh-CN" altLang="en-US">
                    <a:noFill/>
                  </a:rPr>
                  <a:t> </a:t>
                </a:r>
              </a:p>
            </p:txBody>
          </p:sp>
        </mc:Fallback>
      </mc:AlternateContent>
      <p:sp>
        <p:nvSpPr>
          <p:cNvPr id="10" name="内容占位符 2">
            <a:extLst>
              <a:ext uri="{FF2B5EF4-FFF2-40B4-BE49-F238E27FC236}">
                <a16:creationId xmlns:a16="http://schemas.microsoft.com/office/drawing/2014/main" id="{78411A40-4EA5-D1D1-3576-1BAB7A445487}"/>
              </a:ext>
            </a:extLst>
          </p:cNvPr>
          <p:cNvSpPr txBox="1">
            <a:spLocks/>
          </p:cNvSpPr>
          <p:nvPr/>
        </p:nvSpPr>
        <p:spPr>
          <a:xfrm>
            <a:off x="761184" y="2713127"/>
            <a:ext cx="4694736" cy="3984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pic>
        <p:nvPicPr>
          <p:cNvPr id="4" name="图片 3">
            <a:extLst>
              <a:ext uri="{FF2B5EF4-FFF2-40B4-BE49-F238E27FC236}">
                <a16:creationId xmlns:a16="http://schemas.microsoft.com/office/drawing/2014/main" id="{CA2FE5A7-274F-7C71-7489-18381E7A82E8}"/>
              </a:ext>
            </a:extLst>
          </p:cNvPr>
          <p:cNvPicPr>
            <a:picLocks noChangeAspect="1"/>
          </p:cNvPicPr>
          <p:nvPr/>
        </p:nvPicPr>
        <p:blipFill>
          <a:blip r:embed="rId6"/>
          <a:stretch>
            <a:fillRect/>
          </a:stretch>
        </p:blipFill>
        <p:spPr>
          <a:xfrm>
            <a:off x="8715358" y="2340014"/>
            <a:ext cx="3051248" cy="1934329"/>
          </a:xfrm>
          <a:prstGeom prst="rect">
            <a:avLst/>
          </a:prstGeom>
        </p:spPr>
      </p:pic>
      <p:sp>
        <p:nvSpPr>
          <p:cNvPr id="3" name="文本框 2">
            <a:extLst>
              <a:ext uri="{FF2B5EF4-FFF2-40B4-BE49-F238E27FC236}">
                <a16:creationId xmlns:a16="http://schemas.microsoft.com/office/drawing/2014/main" id="{D8E4FF7B-9397-6E78-B571-CF541A9B35E5}"/>
              </a:ext>
            </a:extLst>
          </p:cNvPr>
          <p:cNvSpPr txBox="1"/>
          <p:nvPr/>
        </p:nvSpPr>
        <p:spPr>
          <a:xfrm>
            <a:off x="11906250" y="6488668"/>
            <a:ext cx="285750" cy="369332"/>
          </a:xfrm>
          <a:prstGeom prst="rect">
            <a:avLst/>
          </a:prstGeom>
          <a:noFill/>
        </p:spPr>
        <p:txBody>
          <a:bodyPr wrap="square" rtlCol="0">
            <a:spAutoFit/>
          </a:bodyPr>
          <a:lstStyle/>
          <a:p>
            <a:r>
              <a:rPr lang="en-US" altLang="zh-CN" dirty="0">
                <a:solidFill>
                  <a:srgbClr val="9E140E"/>
                </a:solidFill>
              </a:rPr>
              <a:t>7</a:t>
            </a:r>
            <a:endParaRPr lang="zh-CN" altLang="en-US" dirty="0">
              <a:solidFill>
                <a:srgbClr val="9E140E"/>
              </a:solidFill>
            </a:endParaRPr>
          </a:p>
        </p:txBody>
      </p:sp>
    </p:spTree>
    <p:extLst>
      <p:ext uri="{BB962C8B-B14F-4D97-AF65-F5344CB8AC3E}">
        <p14:creationId xmlns:p14="http://schemas.microsoft.com/office/powerpoint/2010/main" val="23058592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2.6"/>
</p:tagLst>
</file>

<file path=ppt/tags/tag2.xml><?xml version="1.0" encoding="utf-8"?>
<p:tagLst xmlns:a="http://schemas.openxmlformats.org/drawingml/2006/main" xmlns:r="http://schemas.openxmlformats.org/officeDocument/2006/relationships" xmlns:p="http://schemas.openxmlformats.org/presentationml/2006/main">
  <p:tag name="TIMING" val="|3.5|8|21.3|6.1"/>
</p:tagLst>
</file>

<file path=ppt/tags/tag3.xml><?xml version="1.0" encoding="utf-8"?>
<p:tagLst xmlns:a="http://schemas.openxmlformats.org/drawingml/2006/main" xmlns:r="http://schemas.openxmlformats.org/officeDocument/2006/relationships" xmlns:p="http://schemas.openxmlformats.org/presentationml/2006/main">
  <p:tag name="TIMING" val="|6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2595</TotalTime>
  <Words>3759</Words>
  <Application>Microsoft Office PowerPoint</Application>
  <PresentationFormat>宽屏</PresentationFormat>
  <Paragraphs>412</Paragraphs>
  <Slides>21</Slides>
  <Notes>21</Notes>
  <HiddenSlides>2</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等线</vt:lpstr>
      <vt:lpstr>等线 Light</vt:lpstr>
      <vt:lpstr>Arial</vt:lpstr>
      <vt:lpstr>Cambria Math</vt:lpstr>
      <vt:lpstr>Times New Roman</vt:lpstr>
      <vt:lpstr>Office 主题​​</vt:lpstr>
      <vt:lpstr>Topology-Preserving Deep Learning for Structural Integrity in Optical Semiconductor Characterization at Deeply Subwavelength Resolution </vt:lpstr>
      <vt:lpstr>Semiconductor Defects Detection</vt:lpstr>
      <vt:lpstr>Optical Limitation: Diffraction Limit</vt:lpstr>
      <vt:lpstr>Optical Limitation: Diffraction Limit</vt:lpstr>
      <vt:lpstr>Related Works</vt:lpstr>
      <vt:lpstr>Our Contributions</vt:lpstr>
      <vt:lpstr>Topological Data Analysis - </vt:lpstr>
      <vt:lpstr>PowerPoint 演示文稿</vt:lpstr>
      <vt:lpstr>Multi-stage Multi-directional filtration</vt:lpstr>
      <vt:lpstr>Multi-stage Multi-directional filtration</vt:lpstr>
      <vt:lpstr>Multi-stage Multi-directional filtration</vt:lpstr>
      <vt:lpstr>Topological Loss Function L_topo</vt:lpstr>
      <vt:lpstr>Topological Loss Function L_topo</vt:lpstr>
      <vt:lpstr>Topological Loss Function L_topo</vt:lpstr>
      <vt:lpstr>Datasets</vt:lpstr>
      <vt:lpstr>Experiment Setup</vt:lpstr>
      <vt:lpstr>Results: Nano-particle</vt:lpstr>
      <vt:lpstr>PowerPoint 演示文稿</vt:lpstr>
      <vt:lpstr>Results: Nano-line</vt:lpstr>
      <vt:lpstr>Conclusion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#PENG YUHAN#</dc:creator>
  <cp:lastModifiedBy>#PENG YUHAN#</cp:lastModifiedBy>
  <cp:revision>29</cp:revision>
  <dcterms:created xsi:type="dcterms:W3CDTF">2025-03-28T06:40:21Z</dcterms:created>
  <dcterms:modified xsi:type="dcterms:W3CDTF">2025-04-27T09:27:16Z</dcterms:modified>
</cp:coreProperties>
</file>